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72" r:id="rId4"/>
    <p:sldId id="271" r:id="rId5"/>
    <p:sldId id="268" r:id="rId6"/>
    <p:sldId id="263" r:id="rId7"/>
    <p:sldId id="260" r:id="rId8"/>
    <p:sldId id="261" r:id="rId9"/>
    <p:sldId id="262" r:id="rId10"/>
    <p:sldId id="256" r:id="rId11"/>
    <p:sldId id="258" r:id="rId12"/>
    <p:sldId id="269" r:id="rId13"/>
    <p:sldId id="265" r:id="rId14"/>
    <p:sldId id="266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6B17-74A1-42FA-AB8C-8FEE92553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EFA58-1152-4CA0-8498-79AC9F74C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E8DD2-2F68-4F74-99E8-4AA069D1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DD05E-35A6-46DD-8ADB-6F0D8FE0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0C61-CC0E-477A-A53D-D8E220A6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04FC-7C13-477D-903C-90ABF1E4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B02F2-C331-4C9D-8344-E7C5B2790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BC1E5-6956-4DC4-BFA4-1C2A5D4D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D72B6-767F-4EE8-BD69-2097ACFF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27040-9FE7-4271-8FF9-D9140835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8D41A-B067-4972-9DA2-7B43929B5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3A218-9E33-4F2C-949B-09FFE06D5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6AED7-E7A5-4EF5-A1A6-0A80E5F0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F004D-FCAC-4707-B399-4EECF8E9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EBF4B-1826-4556-B094-21C4A17E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1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B42E-7FAC-4389-BC28-E2581C30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342E-B1D9-4507-81AC-5EF383172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C2A27-E9C1-4C42-B427-916523B2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F2CB6-5096-4023-BCE3-718D1659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E9ECB-1585-48BD-B5D6-9E97D78E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68A8-FE60-444D-8BAD-846DEC43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C900A-EBCA-4F48-B20E-1E514AD32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1B343-41EA-4155-AADD-6765F49E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1309-ACDA-445F-A839-99F831F4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97C95-931B-4D7E-99F9-43A6FD2E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8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8853-9599-4370-B387-B7647147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3AE-A980-4945-8738-74818B654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0C0F9-705E-4B33-9EDF-05E4E9B5D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29EBD-3E30-4242-A801-89D92655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3BAF3-5775-44AE-91D7-95C22BE8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891E9-817B-4DA3-8785-1790F072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9DBF-F703-4018-8132-52AF8B296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670F7-8EE1-44AA-B67F-4265B25E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32026-0AB0-4F20-A8EF-32BB6D797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60B6F-C79B-494E-B872-A3D4E21DB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14FA4-1DF6-4341-8FF6-E324C102A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05E99E-C905-4677-B03E-0824FA92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486DF-3F69-4D17-ACFF-10366593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AC188-A9B3-4939-9618-E5822FE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E52A7-13EC-475B-B50B-0D45A7AF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A4EA5-1709-468E-B76A-EC956E85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BEF76-0E38-402F-8DAC-85AD953C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ED456-A722-4282-A90E-C995DA83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7518C6-6179-4D64-B169-EE96AA7E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3B452-C309-45DB-A882-2BF133A6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349A7-B8E9-4335-BCD4-39D4DF95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DCF7-291F-4F0D-9C21-D1FC7409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2B9A7-36C0-4278-8B9C-BE3811388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087A3-DA4B-47B1-B2D8-98303496E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75C80-61BE-4CF0-A124-11FCD9CC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F6F28-4F05-432F-9252-F0E1B644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580B7-F9AC-45BF-8889-37B2D805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C90FC-9908-4789-AF61-9A743BCA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B161A3-8ABB-465C-BC61-81D1296CC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14D31-EF52-4F63-A1E5-16F462265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A3A36-3D37-4CFA-9281-800C4DBD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616BB-AE48-44A7-8D50-AA3D9606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5AE49-C291-456A-94F0-66DD4AF7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C5323-D24A-4A03-B1B1-3ADD885C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233EE-6697-4448-A888-E1CEC576C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221A7-0787-4503-BB9D-47706125F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9557-2F56-4B9A-85BF-11BDBD9B841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F292-7924-448B-8216-48D6683B8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723C6-22B3-4945-B230-D35F3A7F0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DD90-D1CC-4E3B-AC35-194F516C5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0A19-2B5E-446D-A6A6-F67BF6B07E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supplying supporting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83FBD-DE97-487B-A160-00598AECA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7AE73-ED5B-4F88-9610-80ADA3E1A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6" y="248547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Practice 3. </a:t>
            </a:r>
            <a:br>
              <a:rPr lang="en-US" dirty="0"/>
            </a:br>
            <a:r>
              <a:rPr lang="en-US" dirty="0"/>
              <a:t>Organizing and categorizing ideas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BA2DB6-D437-4BD0-9CE1-3229ADB1ED93}"/>
              </a:ext>
            </a:extLst>
          </p:cNvPr>
          <p:cNvSpPr txBox="1"/>
          <p:nvPr/>
        </p:nvSpPr>
        <p:spPr>
          <a:xfrm>
            <a:off x="967409" y="4267200"/>
            <a:ext cx="1035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result of your brainstorming session. Group connected words under one category. Complete the table.</a:t>
            </a:r>
          </a:p>
        </p:txBody>
      </p:sp>
    </p:spTree>
    <p:extLst>
      <p:ext uri="{BB962C8B-B14F-4D97-AF65-F5344CB8AC3E}">
        <p14:creationId xmlns:p14="http://schemas.microsoft.com/office/powerpoint/2010/main" val="164524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9057B6-FBF6-463D-BBAA-F95BDD04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928CC0-2A78-4FA9-B90F-9E2D1D958633}"/>
              </a:ext>
            </a:extLst>
          </p:cNvPr>
          <p:cNvSpPr txBox="1"/>
          <p:nvPr/>
        </p:nvSpPr>
        <p:spPr>
          <a:xfrm>
            <a:off x="2717800" y="1921237"/>
            <a:ext cx="2082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Category 1: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B287E-55ED-46F3-B456-D39AD5D82C04}"/>
              </a:ext>
            </a:extLst>
          </p:cNvPr>
          <p:cNvSpPr txBox="1"/>
          <p:nvPr/>
        </p:nvSpPr>
        <p:spPr>
          <a:xfrm>
            <a:off x="5099050" y="1933937"/>
            <a:ext cx="2082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Category 2: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4FF088-7CF2-4EE0-9441-0FC0C4A7252A}"/>
              </a:ext>
            </a:extLst>
          </p:cNvPr>
          <p:cNvSpPr txBox="1"/>
          <p:nvPr/>
        </p:nvSpPr>
        <p:spPr>
          <a:xfrm>
            <a:off x="7518402" y="1933937"/>
            <a:ext cx="2082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Category 3: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9590A8-F7A8-4DCD-A88D-9601550219FF}"/>
              </a:ext>
            </a:extLst>
          </p:cNvPr>
          <p:cNvSpPr/>
          <p:nvPr/>
        </p:nvSpPr>
        <p:spPr>
          <a:xfrm>
            <a:off x="2717800" y="2521118"/>
            <a:ext cx="2082800" cy="372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/>
              <a:t>List of Supporting details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20CEFC-D375-4865-B261-D2AC74C00146}"/>
              </a:ext>
            </a:extLst>
          </p:cNvPr>
          <p:cNvSpPr/>
          <p:nvPr/>
        </p:nvSpPr>
        <p:spPr>
          <a:xfrm>
            <a:off x="5099050" y="2492543"/>
            <a:ext cx="2082800" cy="372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/>
              <a:t>List of Supporting details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0C975C-A5C4-436D-9041-590C1E2E64B1}"/>
              </a:ext>
            </a:extLst>
          </p:cNvPr>
          <p:cNvSpPr/>
          <p:nvPr/>
        </p:nvSpPr>
        <p:spPr>
          <a:xfrm>
            <a:off x="7518402" y="2492543"/>
            <a:ext cx="2082800" cy="372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/>
              <a:t>List of Supporting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37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F76A-08E8-4212-A6C9-F29F27CD6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921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Practice 3: Outline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03E2E-0E72-4C42-A6DC-31F518E48528}"/>
              </a:ext>
            </a:extLst>
          </p:cNvPr>
          <p:cNvSpPr txBox="1"/>
          <p:nvPr/>
        </p:nvSpPr>
        <p:spPr>
          <a:xfrm>
            <a:off x="2146852" y="3935896"/>
            <a:ext cx="8759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Convert the table of category into a simple outline. Write your topic sentence.</a:t>
            </a:r>
          </a:p>
        </p:txBody>
      </p:sp>
    </p:spTree>
    <p:extLst>
      <p:ext uri="{BB962C8B-B14F-4D97-AF65-F5344CB8AC3E}">
        <p14:creationId xmlns:p14="http://schemas.microsoft.com/office/powerpoint/2010/main" val="110059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DB8435-14AD-4061-AB13-1F34C1C5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Sentence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3C062-6A51-4E85-9AA9-308D1A5D4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COFFEE</a:t>
            </a:r>
          </a:p>
          <a:p>
            <a:r>
              <a:rPr lang="en-US" dirty="0"/>
              <a:t>I love coffee for three reasons.</a:t>
            </a:r>
          </a:p>
          <a:p>
            <a:r>
              <a:rPr lang="en-US" dirty="0"/>
              <a:t>Many people love coffee because of (1) ___ (2) ____ (3) ___</a:t>
            </a:r>
            <a:endParaRPr lang="id-ID" dirty="0"/>
          </a:p>
          <a:p>
            <a:r>
              <a:rPr lang="id-ID" dirty="0"/>
              <a:t>There are three types of coffe that people enjoy the most.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WEEKEND</a:t>
            </a:r>
          </a:p>
          <a:p>
            <a:r>
              <a:rPr lang="en-US" dirty="0"/>
              <a:t>These are the activities that I do to prepare for Final Test.</a:t>
            </a:r>
          </a:p>
          <a:p>
            <a:r>
              <a:rPr lang="en-US" dirty="0"/>
              <a:t>I enjoy weekend because of (1)____ (2) _____ (3) 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TEST</a:t>
            </a:r>
          </a:p>
          <a:p>
            <a:r>
              <a:rPr lang="en-US" dirty="0"/>
              <a:t>Students are afraid of Final Test because of (1) ____ (2) ____ (3) ___</a:t>
            </a:r>
            <a:endParaRPr lang="id-ID" dirty="0"/>
          </a:p>
          <a:p>
            <a:r>
              <a:rPr lang="id-ID"/>
              <a:t>There are three benefits of studying in groups to prepare for final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64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9057B6-FBF6-463D-BBAA-F95BDD04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5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Topic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332125-19C1-4204-8B70-C6A0929F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676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Topic Sentence: 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</a:t>
            </a:r>
          </a:p>
          <a:p>
            <a:pPr marL="0" indent="0">
              <a:buNone/>
            </a:pPr>
            <a:r>
              <a:rPr lang="en-US" dirty="0"/>
              <a:t>Supporting idea 1: _______________</a:t>
            </a:r>
          </a:p>
          <a:p>
            <a:r>
              <a:rPr lang="en-US" dirty="0"/>
              <a:t>Supporting detail 1</a:t>
            </a:r>
          </a:p>
          <a:p>
            <a:r>
              <a:rPr lang="en-US" dirty="0"/>
              <a:t>Supporting detail 2</a:t>
            </a:r>
          </a:p>
          <a:p>
            <a:pPr marL="0" indent="0">
              <a:buNone/>
            </a:pPr>
            <a:r>
              <a:rPr lang="en-US" dirty="0"/>
              <a:t>Supporting idea 2: _______________</a:t>
            </a:r>
          </a:p>
          <a:p>
            <a:r>
              <a:rPr lang="en-US" dirty="0"/>
              <a:t>Supporting detail 1</a:t>
            </a:r>
          </a:p>
          <a:p>
            <a:r>
              <a:rPr lang="en-US" dirty="0"/>
              <a:t>Supporting detail 2</a:t>
            </a:r>
          </a:p>
          <a:p>
            <a:pPr marL="0" indent="0">
              <a:buNone/>
            </a:pPr>
            <a:r>
              <a:rPr lang="en-US" dirty="0"/>
              <a:t>Supporting idea 3: ________________</a:t>
            </a:r>
          </a:p>
          <a:p>
            <a:r>
              <a:rPr lang="en-US" dirty="0"/>
              <a:t>Supporting detail 2</a:t>
            </a:r>
          </a:p>
          <a:p>
            <a:r>
              <a:rPr lang="en-US" dirty="0"/>
              <a:t>Supporting detail 2</a:t>
            </a:r>
          </a:p>
          <a:p>
            <a:pPr marL="0" indent="0">
              <a:buNone/>
            </a:pPr>
            <a:r>
              <a:rPr lang="en-US" dirty="0"/>
              <a:t>Ending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FF9F9D-6D6A-4893-BB3E-99AFA2A844EB}"/>
              </a:ext>
            </a:extLst>
          </p:cNvPr>
          <p:cNvSpPr txBox="1"/>
          <p:nvPr/>
        </p:nvSpPr>
        <p:spPr>
          <a:xfrm>
            <a:off x="254000" y="234949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8518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68CA1-7E61-4138-8B3A-7348C56F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GO TO kahoot.it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9E99A-4109-4050-BD32-942B90112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Write your name</a:t>
            </a:r>
          </a:p>
          <a:p>
            <a:r>
              <a:rPr lang="id-ID" sz="4000" dirty="0"/>
              <a:t>Enter the PIN on the main screen</a:t>
            </a:r>
          </a:p>
        </p:txBody>
      </p:sp>
    </p:spTree>
    <p:extLst>
      <p:ext uri="{BB962C8B-B14F-4D97-AF65-F5344CB8AC3E}">
        <p14:creationId xmlns:p14="http://schemas.microsoft.com/office/powerpoint/2010/main" val="93640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764B-16A6-47D7-9886-F27E4F73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1. Categorizing/Classifying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0D233-8589-4044-A079-F25F44042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112" y="1690688"/>
            <a:ext cx="9988827" cy="559766"/>
          </a:xfrm>
        </p:spPr>
        <p:txBody>
          <a:bodyPr>
            <a:normAutofit/>
          </a:bodyPr>
          <a:lstStyle/>
          <a:p>
            <a:r>
              <a:rPr lang="en-US" dirty="0"/>
              <a:t>Look at the list of words and group them based on similarities.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DD53A2D-6C4B-4519-8EE1-33D2DB9763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5901047"/>
              </p:ext>
            </p:extLst>
          </p:nvPr>
        </p:nvGraphicFramePr>
        <p:xfrm>
          <a:off x="450574" y="2584175"/>
          <a:ext cx="5804450" cy="2794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val="2594148823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33320884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21403494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514441188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201776917"/>
                    </a:ext>
                  </a:extLst>
                </a:gridCol>
              </a:tblGrid>
              <a:tr h="72157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earlobe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juice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fingernail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cherry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166706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coffee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mango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kiwi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soda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ankle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443514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lemon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tea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shoulder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banana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32506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eyelash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elbow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pear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2444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839FD9-BF38-4495-8A5A-6611189A8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659097"/>
              </p:ext>
            </p:extLst>
          </p:nvPr>
        </p:nvGraphicFramePr>
        <p:xfrm>
          <a:off x="6543258" y="2584175"/>
          <a:ext cx="481054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514">
                  <a:extLst>
                    <a:ext uri="{9D8B030D-6E8A-4147-A177-3AD203B41FA5}">
                      <a16:colId xmlns:a16="http://schemas.microsoft.com/office/drawing/2014/main" val="1084431782"/>
                    </a:ext>
                  </a:extLst>
                </a:gridCol>
                <a:gridCol w="1603514">
                  <a:extLst>
                    <a:ext uri="{9D8B030D-6E8A-4147-A177-3AD203B41FA5}">
                      <a16:colId xmlns:a16="http://schemas.microsoft.com/office/drawing/2014/main" val="76874689"/>
                    </a:ext>
                  </a:extLst>
                </a:gridCol>
                <a:gridCol w="1603514">
                  <a:extLst>
                    <a:ext uri="{9D8B030D-6E8A-4147-A177-3AD203B41FA5}">
                      <a16:colId xmlns:a16="http://schemas.microsoft.com/office/drawing/2014/main" val="3890610454"/>
                    </a:ext>
                  </a:extLst>
                </a:gridCol>
              </a:tblGrid>
              <a:tr h="222636">
                <a:tc>
                  <a:txBody>
                    <a:bodyPr/>
                    <a:lstStyle/>
                    <a:p>
                      <a:r>
                        <a:rPr lang="en-US" dirty="0"/>
                        <a:t>Category 1:</a:t>
                      </a:r>
                    </a:p>
                    <a:p>
                      <a:r>
                        <a:rPr lang="en-US" dirty="0"/>
                        <a:t>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2:</a:t>
                      </a:r>
                    </a:p>
                    <a:p>
                      <a:r>
                        <a:rPr lang="en-US" dirty="0"/>
                        <a:t>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3:</a:t>
                      </a:r>
                    </a:p>
                    <a:p>
                      <a:r>
                        <a:rPr lang="en-US" dirty="0"/>
                        <a:t>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46776"/>
                  </a:ext>
                </a:extLst>
              </a:tr>
              <a:tr h="89054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9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36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27827C-9258-4D0A-9166-5CED6D65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2339698"/>
            <a:ext cx="10515600" cy="1325563"/>
          </a:xfrm>
        </p:spPr>
        <p:txBody>
          <a:bodyPr/>
          <a:lstStyle/>
          <a:p>
            <a:r>
              <a:rPr lang="en-US" dirty="0"/>
              <a:t>Next page is the key to categorizing and classifying</a:t>
            </a:r>
          </a:p>
        </p:txBody>
      </p:sp>
    </p:spTree>
    <p:extLst>
      <p:ext uri="{BB962C8B-B14F-4D97-AF65-F5344CB8AC3E}">
        <p14:creationId xmlns:p14="http://schemas.microsoft.com/office/powerpoint/2010/main" val="211757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764B-16A6-47D7-9886-F27E4F73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Categorizing/Classifying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0D233-8589-4044-A079-F25F44042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112" y="1690688"/>
            <a:ext cx="9988827" cy="559766"/>
          </a:xfrm>
        </p:spPr>
        <p:txBody>
          <a:bodyPr>
            <a:normAutofit/>
          </a:bodyPr>
          <a:lstStyle/>
          <a:p>
            <a:r>
              <a:rPr lang="en-US" dirty="0"/>
              <a:t>Look at the list of words and group them based on similarities.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DD53A2D-6C4B-4519-8EE1-33D2DB9763D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0574" y="2584175"/>
          <a:ext cx="5804450" cy="2794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val="2594148823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33320884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121403494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514441188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val="2201776917"/>
                    </a:ext>
                  </a:extLst>
                </a:gridCol>
              </a:tblGrid>
              <a:tr h="721575">
                <a:tc>
                  <a:txBody>
                    <a:bodyPr/>
                    <a:lstStyle/>
                    <a:p>
                      <a:r>
                        <a:rPr lang="en-US" sz="2000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earlobe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juice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fingernail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166706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coffee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kiwi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ankle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443514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/>
                        <a:t>lemon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shoulder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banana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32506"/>
                  </a:ext>
                </a:extLst>
              </a:tr>
              <a:tr h="69081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eyelash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elbow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22444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839FD9-BF38-4495-8A5A-6611189A8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64711"/>
              </p:ext>
            </p:extLst>
          </p:nvPr>
        </p:nvGraphicFramePr>
        <p:xfrm>
          <a:off x="6543258" y="2584175"/>
          <a:ext cx="481054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514">
                  <a:extLst>
                    <a:ext uri="{9D8B030D-6E8A-4147-A177-3AD203B41FA5}">
                      <a16:colId xmlns:a16="http://schemas.microsoft.com/office/drawing/2014/main" val="1084431782"/>
                    </a:ext>
                  </a:extLst>
                </a:gridCol>
                <a:gridCol w="1603514">
                  <a:extLst>
                    <a:ext uri="{9D8B030D-6E8A-4147-A177-3AD203B41FA5}">
                      <a16:colId xmlns:a16="http://schemas.microsoft.com/office/drawing/2014/main" val="76874689"/>
                    </a:ext>
                  </a:extLst>
                </a:gridCol>
                <a:gridCol w="1603514">
                  <a:extLst>
                    <a:ext uri="{9D8B030D-6E8A-4147-A177-3AD203B41FA5}">
                      <a16:colId xmlns:a16="http://schemas.microsoft.com/office/drawing/2014/main" val="3890610454"/>
                    </a:ext>
                  </a:extLst>
                </a:gridCol>
              </a:tblGrid>
              <a:tr h="222636">
                <a:tc>
                  <a:txBody>
                    <a:bodyPr/>
                    <a:lstStyle/>
                    <a:p>
                      <a:r>
                        <a:rPr lang="en-US" dirty="0"/>
                        <a:t>Category 1:</a:t>
                      </a:r>
                    </a:p>
                    <a:p>
                      <a:r>
                        <a:rPr lang="en-US" dirty="0"/>
                        <a:t>FRUITS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2:</a:t>
                      </a:r>
                    </a:p>
                    <a:p>
                      <a:r>
                        <a:rPr lang="en-US" dirty="0"/>
                        <a:t>DRINKS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3:</a:t>
                      </a:r>
                    </a:p>
                    <a:p>
                      <a:r>
                        <a:rPr lang="en-US" dirty="0"/>
                        <a:t>PARTS OF THE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46776"/>
                  </a:ext>
                </a:extLst>
              </a:tr>
              <a:tr h="890546"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  <a:p>
                      <a:r>
                        <a:rPr lang="en-US" dirty="0"/>
                        <a:t>Lemon</a:t>
                      </a:r>
                    </a:p>
                    <a:p>
                      <a:r>
                        <a:rPr lang="en-US" dirty="0"/>
                        <a:t>Mango</a:t>
                      </a:r>
                    </a:p>
                    <a:p>
                      <a:r>
                        <a:rPr lang="en-US" dirty="0"/>
                        <a:t>Grapes</a:t>
                      </a:r>
                    </a:p>
                    <a:p>
                      <a:r>
                        <a:rPr lang="en-US" dirty="0"/>
                        <a:t>Kiwi</a:t>
                      </a:r>
                    </a:p>
                    <a:p>
                      <a:r>
                        <a:rPr lang="en-US" dirty="0"/>
                        <a:t>Banana</a:t>
                      </a:r>
                    </a:p>
                    <a:p>
                      <a:r>
                        <a:rPr lang="en-US" dirty="0"/>
                        <a:t>Cherry</a:t>
                      </a:r>
                    </a:p>
                    <a:p>
                      <a:r>
                        <a:rPr lang="en-US" dirty="0"/>
                        <a:t>Pear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Coffee</a:t>
                      </a:r>
                    </a:p>
                    <a:p>
                      <a:r>
                        <a:rPr lang="en-US" dirty="0"/>
                        <a:t>Tea</a:t>
                      </a:r>
                    </a:p>
                    <a:p>
                      <a:r>
                        <a:rPr lang="en-US" dirty="0"/>
                        <a:t>Juice</a:t>
                      </a:r>
                    </a:p>
                    <a:p>
                      <a:r>
                        <a:rPr lang="en-US" dirty="0"/>
                        <a:t>Water</a:t>
                      </a:r>
                    </a:p>
                    <a:p>
                      <a:r>
                        <a:rPr lang="en-US" dirty="0"/>
                        <a:t>Soda</a:t>
                      </a:r>
                    </a:p>
                    <a:p>
                      <a:r>
                        <a:rPr lang="en-US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Eyelash</a:t>
                      </a:r>
                    </a:p>
                    <a:p>
                      <a:r>
                        <a:rPr lang="en-US" dirty="0"/>
                        <a:t>Earlobe</a:t>
                      </a:r>
                    </a:p>
                    <a:p>
                      <a:r>
                        <a:rPr lang="en-US" dirty="0"/>
                        <a:t>Shoulder</a:t>
                      </a:r>
                    </a:p>
                    <a:p>
                      <a:r>
                        <a:rPr lang="en-US" dirty="0"/>
                        <a:t>Fingernail</a:t>
                      </a:r>
                    </a:p>
                    <a:p>
                      <a:r>
                        <a:rPr lang="en-US" dirty="0"/>
                        <a:t>Elbow</a:t>
                      </a:r>
                    </a:p>
                    <a:p>
                      <a:r>
                        <a:rPr lang="en-US" dirty="0"/>
                        <a:t>ankle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9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2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7B05-D224-4242-9B4D-92F6B3C8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25"/>
            <a:ext cx="10515600" cy="1325563"/>
          </a:xfrm>
        </p:spPr>
        <p:txBody>
          <a:bodyPr/>
          <a:lstStyle/>
          <a:p>
            <a:r>
              <a:rPr lang="en-US" dirty="0"/>
              <a:t>Practice 2. Brainstorming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AC7AC-8049-4C51-94B2-5CD7D102796E}"/>
              </a:ext>
            </a:extLst>
          </p:cNvPr>
          <p:cNvSpPr txBox="1"/>
          <p:nvPr/>
        </p:nvSpPr>
        <p:spPr>
          <a:xfrm>
            <a:off x="967409" y="3193774"/>
            <a:ext cx="10386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List down any idea that comes to your mind related to the topic in the middle of the page. Look at the example.</a:t>
            </a:r>
          </a:p>
        </p:txBody>
      </p:sp>
    </p:spTree>
    <p:extLst>
      <p:ext uri="{BB962C8B-B14F-4D97-AF65-F5344CB8AC3E}">
        <p14:creationId xmlns:p14="http://schemas.microsoft.com/office/powerpoint/2010/main" val="21815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7BAA7A8-2CEF-4BB5-BB1D-8BB355AAFEC1}"/>
              </a:ext>
            </a:extLst>
          </p:cNvPr>
          <p:cNvSpPr/>
          <p:nvPr/>
        </p:nvSpPr>
        <p:spPr>
          <a:xfrm>
            <a:off x="4648200" y="2565400"/>
            <a:ext cx="270510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Fruits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667705-8D6A-4B3E-9D2F-53A72C36724D}"/>
              </a:ext>
            </a:extLst>
          </p:cNvPr>
          <p:cNvCxnSpPr/>
          <p:nvPr/>
        </p:nvCxnSpPr>
        <p:spPr>
          <a:xfrm flipV="1">
            <a:off x="6743700" y="1981200"/>
            <a:ext cx="88900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077288-05E9-4C96-A8A6-A8C5B05D68F6}"/>
              </a:ext>
            </a:extLst>
          </p:cNvPr>
          <p:cNvCxnSpPr/>
          <p:nvPr/>
        </p:nvCxnSpPr>
        <p:spPr>
          <a:xfrm flipH="1" flipV="1">
            <a:off x="4876800" y="1778000"/>
            <a:ext cx="622300" cy="78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FDA169-5BE6-454F-A240-6EC62DAFB6A2}"/>
              </a:ext>
            </a:extLst>
          </p:cNvPr>
          <p:cNvCxnSpPr/>
          <p:nvPr/>
        </p:nvCxnSpPr>
        <p:spPr>
          <a:xfrm flipH="1">
            <a:off x="3924300" y="3632200"/>
            <a:ext cx="86360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0A4A50-0E8A-4539-9689-CF4BDCD860C9}"/>
              </a:ext>
            </a:extLst>
          </p:cNvPr>
          <p:cNvCxnSpPr/>
          <p:nvPr/>
        </p:nvCxnSpPr>
        <p:spPr>
          <a:xfrm>
            <a:off x="6261100" y="4038600"/>
            <a:ext cx="863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0BB0B2-5C47-43A8-B5EC-59B4F631E1C4}"/>
              </a:ext>
            </a:extLst>
          </p:cNvPr>
          <p:cNvCxnSpPr>
            <a:stCxn id="4" idx="6"/>
          </p:cNvCxnSpPr>
          <p:nvPr/>
        </p:nvCxnSpPr>
        <p:spPr>
          <a:xfrm>
            <a:off x="7353300" y="3302000"/>
            <a:ext cx="8001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D4C673-EE3E-441D-BDC3-367AEC0385DC}"/>
              </a:ext>
            </a:extLst>
          </p:cNvPr>
          <p:cNvCxnSpPr/>
          <p:nvPr/>
        </p:nvCxnSpPr>
        <p:spPr>
          <a:xfrm flipH="1" flipV="1">
            <a:off x="3810000" y="2654300"/>
            <a:ext cx="9779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04BEBD-D022-4CB1-A734-D1E5227274D1}"/>
              </a:ext>
            </a:extLst>
          </p:cNvPr>
          <p:cNvCxnSpPr/>
          <p:nvPr/>
        </p:nvCxnSpPr>
        <p:spPr>
          <a:xfrm>
            <a:off x="7353300" y="2286000"/>
            <a:ext cx="9271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0D2693-C22D-4C3B-8D7C-80D4D66D757F}"/>
              </a:ext>
            </a:extLst>
          </p:cNvPr>
          <p:cNvCxnSpPr/>
          <p:nvPr/>
        </p:nvCxnSpPr>
        <p:spPr>
          <a:xfrm flipH="1">
            <a:off x="5816600" y="4305300"/>
            <a:ext cx="8255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CFCD1F-6001-45DE-B865-DEA24C3C75E1}"/>
              </a:ext>
            </a:extLst>
          </p:cNvPr>
          <p:cNvCxnSpPr/>
          <p:nvPr/>
        </p:nvCxnSpPr>
        <p:spPr>
          <a:xfrm flipH="1" flipV="1">
            <a:off x="3149600" y="3429000"/>
            <a:ext cx="1117600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008DD3-6D92-45D0-AD4B-00FA344052A0}"/>
              </a:ext>
            </a:extLst>
          </p:cNvPr>
          <p:cNvCxnSpPr/>
          <p:nvPr/>
        </p:nvCxnSpPr>
        <p:spPr>
          <a:xfrm flipH="1" flipV="1">
            <a:off x="4419600" y="3803650"/>
            <a:ext cx="889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4B280A2-815D-4447-A32F-C782E53C41A2}"/>
              </a:ext>
            </a:extLst>
          </p:cNvPr>
          <p:cNvCxnSpPr/>
          <p:nvPr/>
        </p:nvCxnSpPr>
        <p:spPr>
          <a:xfrm flipV="1">
            <a:off x="5143500" y="1409700"/>
            <a:ext cx="6731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4414CA7-41A5-4245-88A4-10ABEFE6784C}"/>
              </a:ext>
            </a:extLst>
          </p:cNvPr>
          <p:cNvSpPr txBox="1"/>
          <p:nvPr/>
        </p:nvSpPr>
        <p:spPr>
          <a:xfrm>
            <a:off x="7531100" y="15240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Avocado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9A08B1-17DA-443F-ADCE-1A3BC33D0E3E}"/>
              </a:ext>
            </a:extLst>
          </p:cNvPr>
          <p:cNvSpPr txBox="1"/>
          <p:nvPr/>
        </p:nvSpPr>
        <p:spPr>
          <a:xfrm>
            <a:off x="8280400" y="25146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coffee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9E92E6-AF5B-4863-958C-A1B402AB3233}"/>
              </a:ext>
            </a:extLst>
          </p:cNvPr>
          <p:cNvSpPr txBox="1"/>
          <p:nvPr/>
        </p:nvSpPr>
        <p:spPr>
          <a:xfrm>
            <a:off x="8153400" y="32766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Banana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A71187-3C5B-452D-A490-6067F9E135EE}"/>
              </a:ext>
            </a:extLst>
          </p:cNvPr>
          <p:cNvSpPr txBox="1"/>
          <p:nvPr/>
        </p:nvSpPr>
        <p:spPr>
          <a:xfrm>
            <a:off x="5537200" y="9779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Pie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3D6878-DD43-4566-A363-99B891372B8E}"/>
              </a:ext>
            </a:extLst>
          </p:cNvPr>
          <p:cNvSpPr txBox="1"/>
          <p:nvPr/>
        </p:nvSpPr>
        <p:spPr>
          <a:xfrm>
            <a:off x="3810000" y="12954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Apples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533C30-C6BF-48F3-A0B8-1A565B69C2C0}"/>
              </a:ext>
            </a:extLst>
          </p:cNvPr>
          <p:cNvSpPr txBox="1"/>
          <p:nvPr/>
        </p:nvSpPr>
        <p:spPr>
          <a:xfrm>
            <a:off x="2222500" y="22860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Salad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49515-5728-4110-AF48-E2C73C81953D}"/>
              </a:ext>
            </a:extLst>
          </p:cNvPr>
          <p:cNvSpPr txBox="1"/>
          <p:nvPr/>
        </p:nvSpPr>
        <p:spPr>
          <a:xfrm>
            <a:off x="1562100" y="319405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win</a:t>
            </a:r>
            <a:r>
              <a:rPr lang="id-ID" dirty="0"/>
              <a:t>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474855-34FE-4137-A20E-47A0EEFC788C}"/>
              </a:ext>
            </a:extLst>
          </p:cNvPr>
          <p:cNvSpPr txBox="1"/>
          <p:nvPr/>
        </p:nvSpPr>
        <p:spPr>
          <a:xfrm>
            <a:off x="2368550" y="40513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Grapes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7DDA8B-CCB0-4295-862C-40256D87E5D7}"/>
              </a:ext>
            </a:extLst>
          </p:cNvPr>
          <p:cNvSpPr txBox="1"/>
          <p:nvPr/>
        </p:nvSpPr>
        <p:spPr>
          <a:xfrm>
            <a:off x="3670300" y="469265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Syrup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82549B-E453-4A43-B10E-A907AABB4C35}"/>
              </a:ext>
            </a:extLst>
          </p:cNvPr>
          <p:cNvSpPr txBox="1"/>
          <p:nvPr/>
        </p:nvSpPr>
        <p:spPr>
          <a:xfrm>
            <a:off x="5435600" y="49022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Juice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6D77E6-9258-4756-9D26-9E335B225297}"/>
              </a:ext>
            </a:extLst>
          </p:cNvPr>
          <p:cNvSpPr txBox="1"/>
          <p:nvPr/>
        </p:nvSpPr>
        <p:spPr>
          <a:xfrm>
            <a:off x="7150100" y="4356100"/>
            <a:ext cx="1587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Orange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2EA498-7DA3-4130-AE96-DF0C7EEACD5C}"/>
              </a:ext>
            </a:extLst>
          </p:cNvPr>
          <p:cNvSpPr txBox="1"/>
          <p:nvPr/>
        </p:nvSpPr>
        <p:spPr>
          <a:xfrm>
            <a:off x="495300" y="228600"/>
            <a:ext cx="158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6821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24930C0-96CE-454C-9F85-9CA9E4410BE6}"/>
              </a:ext>
            </a:extLst>
          </p:cNvPr>
          <p:cNvSpPr/>
          <p:nvPr/>
        </p:nvSpPr>
        <p:spPr>
          <a:xfrm>
            <a:off x="4648200" y="2565400"/>
            <a:ext cx="270510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Coffee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D30B17-8EEC-43E5-91D1-538B35765753}"/>
              </a:ext>
            </a:extLst>
          </p:cNvPr>
          <p:cNvCxnSpPr/>
          <p:nvPr/>
        </p:nvCxnSpPr>
        <p:spPr>
          <a:xfrm flipV="1">
            <a:off x="6743700" y="1981200"/>
            <a:ext cx="88900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29CA2-2B4E-49BA-8409-037C2B182D39}"/>
              </a:ext>
            </a:extLst>
          </p:cNvPr>
          <p:cNvCxnSpPr/>
          <p:nvPr/>
        </p:nvCxnSpPr>
        <p:spPr>
          <a:xfrm flipH="1" flipV="1">
            <a:off x="4876800" y="1778000"/>
            <a:ext cx="622300" cy="78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85160B-3741-472C-A852-01D1082EC90A}"/>
              </a:ext>
            </a:extLst>
          </p:cNvPr>
          <p:cNvCxnSpPr/>
          <p:nvPr/>
        </p:nvCxnSpPr>
        <p:spPr>
          <a:xfrm flipH="1">
            <a:off x="3924300" y="3632200"/>
            <a:ext cx="86360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9749F0-FB91-4BC5-A6CC-E16D5315882C}"/>
              </a:ext>
            </a:extLst>
          </p:cNvPr>
          <p:cNvCxnSpPr/>
          <p:nvPr/>
        </p:nvCxnSpPr>
        <p:spPr>
          <a:xfrm>
            <a:off x="6261100" y="4038600"/>
            <a:ext cx="863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75BCDF-AE53-4D9A-B158-6AF9558526E7}"/>
              </a:ext>
            </a:extLst>
          </p:cNvPr>
          <p:cNvCxnSpPr>
            <a:stCxn id="5" idx="6"/>
          </p:cNvCxnSpPr>
          <p:nvPr/>
        </p:nvCxnSpPr>
        <p:spPr>
          <a:xfrm>
            <a:off x="7353300" y="3302000"/>
            <a:ext cx="8001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DDA6D8-83AB-4014-A693-1AD19A0D0889}"/>
              </a:ext>
            </a:extLst>
          </p:cNvPr>
          <p:cNvCxnSpPr/>
          <p:nvPr/>
        </p:nvCxnSpPr>
        <p:spPr>
          <a:xfrm flipH="1" flipV="1">
            <a:off x="3810000" y="2654300"/>
            <a:ext cx="9779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A00CD5-4EDD-40B0-BDAD-2E9DB05E8B08}"/>
              </a:ext>
            </a:extLst>
          </p:cNvPr>
          <p:cNvCxnSpPr/>
          <p:nvPr/>
        </p:nvCxnSpPr>
        <p:spPr>
          <a:xfrm>
            <a:off x="7353300" y="2286000"/>
            <a:ext cx="9271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85245E-FE29-4FE1-BB98-00F7788594E6}"/>
              </a:ext>
            </a:extLst>
          </p:cNvPr>
          <p:cNvCxnSpPr/>
          <p:nvPr/>
        </p:nvCxnSpPr>
        <p:spPr>
          <a:xfrm flipH="1">
            <a:off x="5816600" y="4305300"/>
            <a:ext cx="8255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BAF6F8-A17E-4000-B499-5EC2B122A1F6}"/>
              </a:ext>
            </a:extLst>
          </p:cNvPr>
          <p:cNvCxnSpPr/>
          <p:nvPr/>
        </p:nvCxnSpPr>
        <p:spPr>
          <a:xfrm flipH="1" flipV="1">
            <a:off x="3149600" y="3429000"/>
            <a:ext cx="1117600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F7624F-CD7C-4580-BCA9-1D3A8BC559B7}"/>
              </a:ext>
            </a:extLst>
          </p:cNvPr>
          <p:cNvCxnSpPr/>
          <p:nvPr/>
        </p:nvCxnSpPr>
        <p:spPr>
          <a:xfrm flipH="1" flipV="1">
            <a:off x="4419600" y="3803650"/>
            <a:ext cx="889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B569CA-8CCC-4446-B34C-6F177406327E}"/>
              </a:ext>
            </a:extLst>
          </p:cNvPr>
          <p:cNvCxnSpPr/>
          <p:nvPr/>
        </p:nvCxnSpPr>
        <p:spPr>
          <a:xfrm flipV="1">
            <a:off x="5143500" y="1409700"/>
            <a:ext cx="6731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2517A75-1D47-46F2-ABEC-BF4279762697}"/>
              </a:ext>
            </a:extLst>
          </p:cNvPr>
          <p:cNvSpPr txBox="1"/>
          <p:nvPr/>
        </p:nvSpPr>
        <p:spPr>
          <a:xfrm>
            <a:off x="7531100" y="1524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898FE1-FDB9-41E1-B8E2-FC267DC7A127}"/>
              </a:ext>
            </a:extLst>
          </p:cNvPr>
          <p:cNvSpPr txBox="1"/>
          <p:nvPr/>
        </p:nvSpPr>
        <p:spPr>
          <a:xfrm>
            <a:off x="8280400" y="2514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75611F-4AB2-467D-9DB1-00D84288848A}"/>
              </a:ext>
            </a:extLst>
          </p:cNvPr>
          <p:cNvSpPr txBox="1"/>
          <p:nvPr/>
        </p:nvSpPr>
        <p:spPr>
          <a:xfrm>
            <a:off x="8153400" y="3276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EABA75-4BA5-4723-8BB0-8BBE564CCD4C}"/>
              </a:ext>
            </a:extLst>
          </p:cNvPr>
          <p:cNvSpPr txBox="1"/>
          <p:nvPr/>
        </p:nvSpPr>
        <p:spPr>
          <a:xfrm>
            <a:off x="5537200" y="9779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8256C6-98A6-4A81-95ED-2804FE696132}"/>
              </a:ext>
            </a:extLst>
          </p:cNvPr>
          <p:cNvSpPr txBox="1"/>
          <p:nvPr/>
        </p:nvSpPr>
        <p:spPr>
          <a:xfrm>
            <a:off x="3810000" y="12954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7C846B-EE0F-4706-BE9C-54C1F76281A7}"/>
              </a:ext>
            </a:extLst>
          </p:cNvPr>
          <p:cNvSpPr txBox="1"/>
          <p:nvPr/>
        </p:nvSpPr>
        <p:spPr>
          <a:xfrm>
            <a:off x="2222500" y="2286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6CE1D5-9909-4DEE-B894-64C550C5744A}"/>
              </a:ext>
            </a:extLst>
          </p:cNvPr>
          <p:cNvSpPr txBox="1"/>
          <p:nvPr/>
        </p:nvSpPr>
        <p:spPr>
          <a:xfrm>
            <a:off x="1562100" y="31940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E91EC4-9F65-4FFA-96C3-27A9B85C920B}"/>
              </a:ext>
            </a:extLst>
          </p:cNvPr>
          <p:cNvSpPr txBox="1"/>
          <p:nvPr/>
        </p:nvSpPr>
        <p:spPr>
          <a:xfrm>
            <a:off x="2368550" y="40513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D2588F-436C-4E46-BA36-6D3ECDEEB0F1}"/>
              </a:ext>
            </a:extLst>
          </p:cNvPr>
          <p:cNvSpPr txBox="1"/>
          <p:nvPr/>
        </p:nvSpPr>
        <p:spPr>
          <a:xfrm>
            <a:off x="3670300" y="46926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B752B0-518C-4092-AA86-036642008E45}"/>
              </a:ext>
            </a:extLst>
          </p:cNvPr>
          <p:cNvSpPr txBox="1"/>
          <p:nvPr/>
        </p:nvSpPr>
        <p:spPr>
          <a:xfrm>
            <a:off x="5435600" y="49022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8E7EBA-19B6-4D59-90C1-907881A90543}"/>
              </a:ext>
            </a:extLst>
          </p:cNvPr>
          <p:cNvSpPr txBox="1"/>
          <p:nvPr/>
        </p:nvSpPr>
        <p:spPr>
          <a:xfrm>
            <a:off x="7150100" y="43561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961AED-D342-4DA8-A6AC-5BE3DEEA39AC}"/>
              </a:ext>
            </a:extLst>
          </p:cNvPr>
          <p:cNvSpPr txBox="1"/>
          <p:nvPr/>
        </p:nvSpPr>
        <p:spPr>
          <a:xfrm>
            <a:off x="495300" y="228600"/>
            <a:ext cx="158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you try!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CFC34E-038B-4090-9EDB-6CD0A4B619C6}"/>
              </a:ext>
            </a:extLst>
          </p:cNvPr>
          <p:cNvSpPr txBox="1"/>
          <p:nvPr/>
        </p:nvSpPr>
        <p:spPr>
          <a:xfrm>
            <a:off x="495300" y="61329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Brainstorming 1</a:t>
            </a:r>
          </a:p>
        </p:txBody>
      </p:sp>
    </p:spTree>
    <p:extLst>
      <p:ext uri="{BB962C8B-B14F-4D97-AF65-F5344CB8AC3E}">
        <p14:creationId xmlns:p14="http://schemas.microsoft.com/office/powerpoint/2010/main" val="320372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6795D98-D115-49E7-824A-BA5AE24CBE98}"/>
              </a:ext>
            </a:extLst>
          </p:cNvPr>
          <p:cNvSpPr/>
          <p:nvPr/>
        </p:nvSpPr>
        <p:spPr>
          <a:xfrm>
            <a:off x="4584700" y="2565400"/>
            <a:ext cx="276860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Weekend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F9D064-DD48-4AE9-9043-F5AC7CF579ED}"/>
              </a:ext>
            </a:extLst>
          </p:cNvPr>
          <p:cNvCxnSpPr/>
          <p:nvPr/>
        </p:nvCxnSpPr>
        <p:spPr>
          <a:xfrm flipV="1">
            <a:off x="6743700" y="1981200"/>
            <a:ext cx="88900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59D64FD-96B8-41F1-90EB-9E838F685A1A}"/>
              </a:ext>
            </a:extLst>
          </p:cNvPr>
          <p:cNvCxnSpPr/>
          <p:nvPr/>
        </p:nvCxnSpPr>
        <p:spPr>
          <a:xfrm flipH="1" flipV="1">
            <a:off x="4876800" y="1778000"/>
            <a:ext cx="622300" cy="78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76EEFC-6636-4285-AF7B-128840876557}"/>
              </a:ext>
            </a:extLst>
          </p:cNvPr>
          <p:cNvCxnSpPr/>
          <p:nvPr/>
        </p:nvCxnSpPr>
        <p:spPr>
          <a:xfrm flipH="1">
            <a:off x="3924300" y="3632200"/>
            <a:ext cx="86360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04A24B-2010-4736-B30B-223355D7DBC9}"/>
              </a:ext>
            </a:extLst>
          </p:cNvPr>
          <p:cNvCxnSpPr/>
          <p:nvPr/>
        </p:nvCxnSpPr>
        <p:spPr>
          <a:xfrm>
            <a:off x="6261100" y="4038600"/>
            <a:ext cx="863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679568-8600-4908-9582-9FAE871E7D2E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7353300" y="3302000"/>
            <a:ext cx="8001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9CD807-D1B4-4739-A784-91C04E4E0597}"/>
              </a:ext>
            </a:extLst>
          </p:cNvPr>
          <p:cNvCxnSpPr/>
          <p:nvPr/>
        </p:nvCxnSpPr>
        <p:spPr>
          <a:xfrm flipH="1" flipV="1">
            <a:off x="3810000" y="2654300"/>
            <a:ext cx="9779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D9660A-C38A-4049-87D4-8D98D4BF9DEC}"/>
              </a:ext>
            </a:extLst>
          </p:cNvPr>
          <p:cNvCxnSpPr/>
          <p:nvPr/>
        </p:nvCxnSpPr>
        <p:spPr>
          <a:xfrm>
            <a:off x="7353300" y="2286000"/>
            <a:ext cx="9271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63C4FA-C718-4935-B262-F0D89A2B5ABC}"/>
              </a:ext>
            </a:extLst>
          </p:cNvPr>
          <p:cNvCxnSpPr/>
          <p:nvPr/>
        </p:nvCxnSpPr>
        <p:spPr>
          <a:xfrm flipH="1">
            <a:off x="5816600" y="4305300"/>
            <a:ext cx="8255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8C735-B6E4-4217-8F5B-902DAD8CDABE}"/>
              </a:ext>
            </a:extLst>
          </p:cNvPr>
          <p:cNvCxnSpPr/>
          <p:nvPr/>
        </p:nvCxnSpPr>
        <p:spPr>
          <a:xfrm flipH="1" flipV="1">
            <a:off x="3149600" y="3429000"/>
            <a:ext cx="1117600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F3AF78-0794-4540-B403-35FB0C57D2D3}"/>
              </a:ext>
            </a:extLst>
          </p:cNvPr>
          <p:cNvCxnSpPr/>
          <p:nvPr/>
        </p:nvCxnSpPr>
        <p:spPr>
          <a:xfrm flipH="1" flipV="1">
            <a:off x="4419600" y="3803650"/>
            <a:ext cx="889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70F794-233C-47FB-B09B-F5BF29833AE5}"/>
              </a:ext>
            </a:extLst>
          </p:cNvPr>
          <p:cNvCxnSpPr/>
          <p:nvPr/>
        </p:nvCxnSpPr>
        <p:spPr>
          <a:xfrm flipV="1">
            <a:off x="5143500" y="1409700"/>
            <a:ext cx="6731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0579B6-1F8A-4366-B966-EB2D12C94E8D}"/>
              </a:ext>
            </a:extLst>
          </p:cNvPr>
          <p:cNvSpPr txBox="1"/>
          <p:nvPr/>
        </p:nvSpPr>
        <p:spPr>
          <a:xfrm>
            <a:off x="7531100" y="1524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7BC1B0-B517-46CF-B638-618B62169DF7}"/>
              </a:ext>
            </a:extLst>
          </p:cNvPr>
          <p:cNvSpPr txBox="1"/>
          <p:nvPr/>
        </p:nvSpPr>
        <p:spPr>
          <a:xfrm>
            <a:off x="8280400" y="2514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729220-5C4C-4C7D-87F7-A1B0A9E68601}"/>
              </a:ext>
            </a:extLst>
          </p:cNvPr>
          <p:cNvSpPr txBox="1"/>
          <p:nvPr/>
        </p:nvSpPr>
        <p:spPr>
          <a:xfrm>
            <a:off x="8153400" y="3276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2F40DA-87C5-404F-AF38-1BC0AA08A7DE}"/>
              </a:ext>
            </a:extLst>
          </p:cNvPr>
          <p:cNvSpPr txBox="1"/>
          <p:nvPr/>
        </p:nvSpPr>
        <p:spPr>
          <a:xfrm>
            <a:off x="5537200" y="9779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8D73B-D0F2-49BE-99A7-3A904E5638C0}"/>
              </a:ext>
            </a:extLst>
          </p:cNvPr>
          <p:cNvSpPr txBox="1"/>
          <p:nvPr/>
        </p:nvSpPr>
        <p:spPr>
          <a:xfrm>
            <a:off x="3810000" y="12954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9D15EB-12E8-4FD2-B9C1-0FDA12C6CA18}"/>
              </a:ext>
            </a:extLst>
          </p:cNvPr>
          <p:cNvSpPr txBox="1"/>
          <p:nvPr/>
        </p:nvSpPr>
        <p:spPr>
          <a:xfrm>
            <a:off x="2222500" y="2286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3533A6-75F9-43B2-87B5-8BE4185ECA20}"/>
              </a:ext>
            </a:extLst>
          </p:cNvPr>
          <p:cNvSpPr txBox="1"/>
          <p:nvPr/>
        </p:nvSpPr>
        <p:spPr>
          <a:xfrm>
            <a:off x="1562100" y="31940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2EFA69-6582-4F5A-B529-A40052DA185D}"/>
              </a:ext>
            </a:extLst>
          </p:cNvPr>
          <p:cNvSpPr txBox="1"/>
          <p:nvPr/>
        </p:nvSpPr>
        <p:spPr>
          <a:xfrm>
            <a:off x="2368550" y="40513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309AF3-BFD4-4855-A40D-D860557D9B67}"/>
              </a:ext>
            </a:extLst>
          </p:cNvPr>
          <p:cNvSpPr txBox="1"/>
          <p:nvPr/>
        </p:nvSpPr>
        <p:spPr>
          <a:xfrm>
            <a:off x="3670300" y="46926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A72897-0151-48D6-BA71-2D0CE92EC733}"/>
              </a:ext>
            </a:extLst>
          </p:cNvPr>
          <p:cNvSpPr txBox="1"/>
          <p:nvPr/>
        </p:nvSpPr>
        <p:spPr>
          <a:xfrm>
            <a:off x="5435600" y="49022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0BAEF3-0303-4C4F-95B8-CD52A6D80A22}"/>
              </a:ext>
            </a:extLst>
          </p:cNvPr>
          <p:cNvSpPr txBox="1"/>
          <p:nvPr/>
        </p:nvSpPr>
        <p:spPr>
          <a:xfrm>
            <a:off x="7150100" y="43561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74CE24-DDDC-4511-BB4A-168CA3A8F52C}"/>
              </a:ext>
            </a:extLst>
          </p:cNvPr>
          <p:cNvSpPr txBox="1"/>
          <p:nvPr/>
        </p:nvSpPr>
        <p:spPr>
          <a:xfrm>
            <a:off x="495300" y="61329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Brainstorming 2</a:t>
            </a:r>
          </a:p>
        </p:txBody>
      </p:sp>
    </p:spTree>
    <p:extLst>
      <p:ext uri="{BB962C8B-B14F-4D97-AF65-F5344CB8AC3E}">
        <p14:creationId xmlns:p14="http://schemas.microsoft.com/office/powerpoint/2010/main" val="340266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33D86F6-99C9-449A-9E3B-AB4C54E0B9F7}"/>
              </a:ext>
            </a:extLst>
          </p:cNvPr>
          <p:cNvSpPr/>
          <p:nvPr/>
        </p:nvSpPr>
        <p:spPr>
          <a:xfrm>
            <a:off x="4648200" y="2565400"/>
            <a:ext cx="270510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Final Test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90C939C-36CE-4A16-BD29-26AD6ED8ED3F}"/>
              </a:ext>
            </a:extLst>
          </p:cNvPr>
          <p:cNvCxnSpPr/>
          <p:nvPr/>
        </p:nvCxnSpPr>
        <p:spPr>
          <a:xfrm flipV="1">
            <a:off x="6743700" y="1981200"/>
            <a:ext cx="88900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EA0F5C-AA1C-4B30-B46E-E1AEB3BD251A}"/>
              </a:ext>
            </a:extLst>
          </p:cNvPr>
          <p:cNvCxnSpPr/>
          <p:nvPr/>
        </p:nvCxnSpPr>
        <p:spPr>
          <a:xfrm flipH="1" flipV="1">
            <a:off x="4876800" y="1778000"/>
            <a:ext cx="622300" cy="78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D61105-AD87-4C4F-81E4-1CAD0790731C}"/>
              </a:ext>
            </a:extLst>
          </p:cNvPr>
          <p:cNvCxnSpPr/>
          <p:nvPr/>
        </p:nvCxnSpPr>
        <p:spPr>
          <a:xfrm flipH="1">
            <a:off x="3924300" y="3632200"/>
            <a:ext cx="86360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E20469-5DB0-4F4D-BC93-95EF45014292}"/>
              </a:ext>
            </a:extLst>
          </p:cNvPr>
          <p:cNvCxnSpPr/>
          <p:nvPr/>
        </p:nvCxnSpPr>
        <p:spPr>
          <a:xfrm>
            <a:off x="6261100" y="4038600"/>
            <a:ext cx="863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F47F1-30DC-42CA-AF1B-88C321C66F4D}"/>
              </a:ext>
            </a:extLst>
          </p:cNvPr>
          <p:cNvCxnSpPr>
            <a:stCxn id="2" idx="6"/>
          </p:cNvCxnSpPr>
          <p:nvPr/>
        </p:nvCxnSpPr>
        <p:spPr>
          <a:xfrm>
            <a:off x="7353300" y="3302000"/>
            <a:ext cx="8001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153F40-9554-49A2-8FBB-C4693A4C9F81}"/>
              </a:ext>
            </a:extLst>
          </p:cNvPr>
          <p:cNvCxnSpPr/>
          <p:nvPr/>
        </p:nvCxnSpPr>
        <p:spPr>
          <a:xfrm flipH="1" flipV="1">
            <a:off x="3810000" y="2654300"/>
            <a:ext cx="9779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81DC91-34E8-4CDF-9B44-191A3059BF8F}"/>
              </a:ext>
            </a:extLst>
          </p:cNvPr>
          <p:cNvCxnSpPr/>
          <p:nvPr/>
        </p:nvCxnSpPr>
        <p:spPr>
          <a:xfrm>
            <a:off x="7353300" y="2286000"/>
            <a:ext cx="9271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42E2DF-44ED-40C1-ACD4-E68328E1DE31}"/>
              </a:ext>
            </a:extLst>
          </p:cNvPr>
          <p:cNvCxnSpPr/>
          <p:nvPr/>
        </p:nvCxnSpPr>
        <p:spPr>
          <a:xfrm flipH="1">
            <a:off x="5816600" y="4305300"/>
            <a:ext cx="8255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4F0000A-4A7A-4AB3-A139-01C580DA4F69}"/>
              </a:ext>
            </a:extLst>
          </p:cNvPr>
          <p:cNvCxnSpPr/>
          <p:nvPr/>
        </p:nvCxnSpPr>
        <p:spPr>
          <a:xfrm flipH="1" flipV="1">
            <a:off x="3149600" y="3429000"/>
            <a:ext cx="1117600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D4F3D3-5E5B-435B-A93A-43744EE99487}"/>
              </a:ext>
            </a:extLst>
          </p:cNvPr>
          <p:cNvCxnSpPr/>
          <p:nvPr/>
        </p:nvCxnSpPr>
        <p:spPr>
          <a:xfrm flipH="1" flipV="1">
            <a:off x="4419600" y="3803650"/>
            <a:ext cx="889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F5475E9-3CC2-4D03-ADE9-17E75853D021}"/>
              </a:ext>
            </a:extLst>
          </p:cNvPr>
          <p:cNvCxnSpPr/>
          <p:nvPr/>
        </p:nvCxnSpPr>
        <p:spPr>
          <a:xfrm flipV="1">
            <a:off x="5143500" y="1409700"/>
            <a:ext cx="6731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0D4CB38-F8FC-49CF-A6FF-368FDFA1A581}"/>
              </a:ext>
            </a:extLst>
          </p:cNvPr>
          <p:cNvSpPr txBox="1"/>
          <p:nvPr/>
        </p:nvSpPr>
        <p:spPr>
          <a:xfrm>
            <a:off x="7531100" y="1524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221B49-7B08-4853-9E47-3A215FEA805B}"/>
              </a:ext>
            </a:extLst>
          </p:cNvPr>
          <p:cNvSpPr txBox="1"/>
          <p:nvPr/>
        </p:nvSpPr>
        <p:spPr>
          <a:xfrm>
            <a:off x="8280400" y="2514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21FAC3-AF21-4858-BADF-24958A165689}"/>
              </a:ext>
            </a:extLst>
          </p:cNvPr>
          <p:cNvSpPr txBox="1"/>
          <p:nvPr/>
        </p:nvSpPr>
        <p:spPr>
          <a:xfrm>
            <a:off x="8153400" y="32766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B9BDB3-C88D-4244-B9EB-82DFBDDAE755}"/>
              </a:ext>
            </a:extLst>
          </p:cNvPr>
          <p:cNvSpPr txBox="1"/>
          <p:nvPr/>
        </p:nvSpPr>
        <p:spPr>
          <a:xfrm>
            <a:off x="5537200" y="9779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90F1F4-575C-4268-9823-015A7E0EE794}"/>
              </a:ext>
            </a:extLst>
          </p:cNvPr>
          <p:cNvSpPr txBox="1"/>
          <p:nvPr/>
        </p:nvSpPr>
        <p:spPr>
          <a:xfrm>
            <a:off x="3810000" y="12954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FD54DD-FAD5-46D0-AF79-8E38A52C5CAB}"/>
              </a:ext>
            </a:extLst>
          </p:cNvPr>
          <p:cNvSpPr txBox="1"/>
          <p:nvPr/>
        </p:nvSpPr>
        <p:spPr>
          <a:xfrm>
            <a:off x="2222500" y="22860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C0E4E0-1775-4279-A5CA-0E224CD2D551}"/>
              </a:ext>
            </a:extLst>
          </p:cNvPr>
          <p:cNvSpPr txBox="1"/>
          <p:nvPr/>
        </p:nvSpPr>
        <p:spPr>
          <a:xfrm>
            <a:off x="1562100" y="31940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367345-9480-4F09-9C78-626C73342002}"/>
              </a:ext>
            </a:extLst>
          </p:cNvPr>
          <p:cNvSpPr txBox="1"/>
          <p:nvPr/>
        </p:nvSpPr>
        <p:spPr>
          <a:xfrm>
            <a:off x="2368550" y="40513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A4614C-240C-4510-ADA8-13C6A79FC690}"/>
              </a:ext>
            </a:extLst>
          </p:cNvPr>
          <p:cNvSpPr txBox="1"/>
          <p:nvPr/>
        </p:nvSpPr>
        <p:spPr>
          <a:xfrm>
            <a:off x="3670300" y="469265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987A4C-DE27-4695-A15B-2220B15F888F}"/>
              </a:ext>
            </a:extLst>
          </p:cNvPr>
          <p:cNvSpPr txBox="1"/>
          <p:nvPr/>
        </p:nvSpPr>
        <p:spPr>
          <a:xfrm>
            <a:off x="5435600" y="49022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45BEC2-89DE-4A15-A9EB-430E6DDEA1F0}"/>
              </a:ext>
            </a:extLst>
          </p:cNvPr>
          <p:cNvSpPr txBox="1"/>
          <p:nvPr/>
        </p:nvSpPr>
        <p:spPr>
          <a:xfrm>
            <a:off x="7150100" y="4356100"/>
            <a:ext cx="1587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378934-E175-4DC6-B818-0E914F561B5B}"/>
              </a:ext>
            </a:extLst>
          </p:cNvPr>
          <p:cNvSpPr txBox="1"/>
          <p:nvPr/>
        </p:nvSpPr>
        <p:spPr>
          <a:xfrm>
            <a:off x="495300" y="61329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Brainstorming 3</a:t>
            </a:r>
          </a:p>
        </p:txBody>
      </p:sp>
    </p:spTree>
    <p:extLst>
      <p:ext uri="{BB962C8B-B14F-4D97-AF65-F5344CB8AC3E}">
        <p14:creationId xmlns:p14="http://schemas.microsoft.com/office/powerpoint/2010/main" val="29153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417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Practice supplying supporting details</vt:lpstr>
      <vt:lpstr>Practice 1. Categorizing/Classifying</vt:lpstr>
      <vt:lpstr>Next page is the key to categorizing and classifying</vt:lpstr>
      <vt:lpstr>Categorizing/Classifying</vt:lpstr>
      <vt:lpstr>Practice 2. Brainstorming</vt:lpstr>
      <vt:lpstr>PowerPoint Presentation</vt:lpstr>
      <vt:lpstr>PowerPoint Presentation</vt:lpstr>
      <vt:lpstr>PowerPoint Presentation</vt:lpstr>
      <vt:lpstr>PowerPoint Presentation</vt:lpstr>
      <vt:lpstr>Practice 3.  Organizing and categorizing ideas</vt:lpstr>
      <vt:lpstr>Topic</vt:lpstr>
      <vt:lpstr>Practice 3: Outline</vt:lpstr>
      <vt:lpstr>Topic Sentence</vt:lpstr>
      <vt:lpstr>Topic</vt:lpstr>
      <vt:lpstr>GO TO kahoot.it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</dc:title>
  <dc:creator>UPH</dc:creator>
  <cp:lastModifiedBy>Christine Diane Dien</cp:lastModifiedBy>
  <cp:revision>9</cp:revision>
  <dcterms:created xsi:type="dcterms:W3CDTF">2018-03-22T02:08:38Z</dcterms:created>
  <dcterms:modified xsi:type="dcterms:W3CDTF">2018-03-27T04:09:26Z</dcterms:modified>
</cp:coreProperties>
</file>