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34005-B6BE-4B22-B108-2B9A34653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E3A0E-3F4B-42F5-9E03-7ABCE00AC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24428-2D19-4D8B-BB58-9F5B631A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D2039-5C6D-42F1-8C23-9B9795DE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45D69-74C9-4625-8B45-3711DA56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2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34487-9E5D-458F-B57D-B55AF73D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6B4D4-AE8F-46FA-96A6-BDDAF1905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275E5-90B9-44B4-8B4F-CB31C41D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861FD-CB74-4F37-B156-5BB84C44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2BFD7-846C-48DE-91EE-4382D9A1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13D3F-366A-4DEE-BF72-CA44E0A0B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E52D1-35E8-42CF-83E0-F13C1A8D6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B9552-59D5-40F1-AD13-BAB36F96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EC50B-AC04-412D-9C5A-A1DD0493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D532-5B4E-470B-84D0-B59A8A39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1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73A7-1338-44E7-8AAC-132A6C7A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32517-0016-42DC-A6F4-E08B30DEA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20412-4BC6-4CFC-BFE5-BBC4EC7B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638F0-9283-452F-ACB9-18AFB720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874B9-DDFB-4D02-9D8A-C2678B8C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3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4AA1-0CE7-4F8C-997D-139C27DA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D7F90-B24D-4EF8-B281-7015AA342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C777F-CEB1-4233-9D9B-6987AB38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E3EC7-C39D-413D-9621-F261BA49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5FEAE-F041-41A1-BF83-79412C31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0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59FA-C36B-4413-A5F2-39BE5C1AC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B2AF9-0B15-4154-A23F-C7AAECEE9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D80812-9B12-4252-87D7-213B13C45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F9613-9927-4F35-8BD8-4BF886DB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6D7AE-4184-433C-AE23-B97BCF20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19DE7-EE99-4B79-A48B-EB3AB3D1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1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A3EA-F1BF-4F44-B130-14D7F667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8A532-7E38-4F05-8964-6030A1BB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7809A-5AEF-473A-9726-5E4B2CEAA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ADECA0-8AF2-4815-B385-936C020E5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C54E3-1089-4F92-BA81-88315D5D7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EF686-D802-4FAE-A18D-B7BA6EEF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0ABD8-B7CE-4DC3-8AE4-4BB02C3D3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5FC62-1DAF-4FFA-BC47-6F34178B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7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76B24-6454-41CE-B0CF-5CFAEEBF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D2095-6F5A-4C04-A5A7-89E4B125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729CD-CD26-45CF-A4B7-D6D2AAF8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54EAC-0DFF-473A-8D03-F8461286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CB43E-6F99-4756-B2EF-523367CE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C1C7E-B788-4BC9-A835-9799F2FC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AA140-98E9-498D-BB2B-DC5576FC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D3CE3-582B-461C-A975-90AAEE5E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4C54D-ED8F-472A-B02F-B5E3B5A53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CFB8E-F8A6-44C4-A147-993A45F32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C2CAF-D3C3-4D5D-8C12-C2682179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C3217-753B-4E71-A162-B68D8205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BE8DD-45CB-40FB-AC85-C713FB59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8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C04A-1B15-494B-9D9C-C374FBF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08C6E5-C693-48C4-90D1-1FE9A8DA0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F30D7-BDC4-4B85-BCCC-9B3401DE5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73846-A829-4A53-ACAE-C2BF002F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EEAF4-B42C-45B7-9146-666E70E8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DE305-1184-4065-8053-992B9EF6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F77D9-1643-43CA-850C-61D258E89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45EBD-65B0-4759-9DD5-4BFDB4AC1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58B5C-90E7-4C33-B72B-BA872608A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53B4-6D84-4FC7-81EB-D724BA1CB2AD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ACCC5-F21F-41C4-B757-F37E5C457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997C4-405F-405C-91F0-741E9AA4F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21655-9D17-49BD-B161-61CFE97E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F3D0-76F2-4495-82BF-6C84E713D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Look at the picture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C3768-2AE1-42B2-AD98-45435078E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4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2" descr="https://2.bp.blogspot.com/-BlmN0TphzfY/WBM2xqaHi-I/AAAAAAAAArg/DwlPiRHYeTAeFSityeZS0cmfhL_OHz-wACLcB/s1600/pak-tani-ichmunandar-st.jpg">
            <a:extLst>
              <a:ext uri="{FF2B5EF4-FFF2-40B4-BE49-F238E27FC236}">
                <a16:creationId xmlns:a16="http://schemas.microsoft.com/office/drawing/2014/main" id="{945E99D8-49CC-43CC-BD2F-C92A196B26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1" r="22981" b="-1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86F521-4FCF-4C84-A069-B0F61857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/>
              <a:t>GROUP 1</a:t>
            </a:r>
          </a:p>
        </p:txBody>
      </p:sp>
      <p:sp>
        <p:nvSpPr>
          <p:cNvPr id="1031" name="Content Placeholder 1030"/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945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Give identity to this person:</a:t>
            </a:r>
          </a:p>
          <a:p>
            <a:r>
              <a:rPr lang="en-US" sz="2000" dirty="0"/>
              <a:t>What is his name?</a:t>
            </a:r>
          </a:p>
          <a:p>
            <a:r>
              <a:rPr lang="en-US" sz="2000" dirty="0"/>
              <a:t>How old is he?</a:t>
            </a:r>
          </a:p>
          <a:p>
            <a:r>
              <a:rPr lang="en-US" sz="2000" dirty="0"/>
              <a:t>Where does he live?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does he do for a living? (What is his job?)</a:t>
            </a:r>
          </a:p>
          <a:p>
            <a:r>
              <a:rPr lang="en-US" sz="2000" dirty="0"/>
              <a:t>How long has he been doing his work?</a:t>
            </a:r>
          </a:p>
          <a:p>
            <a:r>
              <a:rPr lang="en-US" sz="2000" dirty="0"/>
              <a:t>Tell us about his family? (Wife, children)</a:t>
            </a:r>
          </a:p>
        </p:txBody>
      </p:sp>
    </p:spTree>
    <p:extLst>
      <p:ext uri="{BB962C8B-B14F-4D97-AF65-F5344CB8AC3E}">
        <p14:creationId xmlns:p14="http://schemas.microsoft.com/office/powerpoint/2010/main" val="92794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2.bp.blogspot.com/-BlmN0TphzfY/WBM2xqaHi-I/AAAAAAAAArg/DwlPiRHYeTAeFSityeZS0cmfhL_OHz-wACLcB/s1600/pak-tani-ichmunandar-st.jpg">
            <a:extLst>
              <a:ext uri="{FF2B5EF4-FFF2-40B4-BE49-F238E27FC236}">
                <a16:creationId xmlns:a16="http://schemas.microsoft.com/office/drawing/2014/main" id="{0BF385BD-1F90-4EED-BF11-873BFFC63E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8" r="16947" b="-1"/>
          <a:stretch/>
        </p:blipFill>
        <p:spPr bwMode="auto">
          <a:xfrm>
            <a:off x="4639056" y="10"/>
            <a:ext cx="7552944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943CFD-46BC-45A2-B6EB-BE1A3660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en-US" dirty="0"/>
              <a:t>Group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22CAA-370B-457F-A236-C518DFB9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US" sz="1800" dirty="0"/>
              <a:t>What is his name?</a:t>
            </a:r>
          </a:p>
          <a:p>
            <a:r>
              <a:rPr lang="en-US" sz="1800" dirty="0"/>
              <a:t>What is his job?</a:t>
            </a:r>
          </a:p>
          <a:p>
            <a:endParaRPr lang="en-US" sz="1800" dirty="0"/>
          </a:p>
          <a:p>
            <a:r>
              <a:rPr lang="en-US" sz="1800" dirty="0"/>
              <a:t>What did he do this morning before coming to this place? (Two or three activities)</a:t>
            </a:r>
          </a:p>
          <a:p>
            <a:endParaRPr lang="en-US" sz="1800" dirty="0"/>
          </a:p>
          <a:p>
            <a:r>
              <a:rPr lang="en-US" sz="1800" dirty="0"/>
              <a:t>What will he do after this? (Two or three activities)</a:t>
            </a:r>
          </a:p>
        </p:txBody>
      </p:sp>
    </p:spTree>
    <p:extLst>
      <p:ext uri="{BB962C8B-B14F-4D97-AF65-F5344CB8AC3E}">
        <p14:creationId xmlns:p14="http://schemas.microsoft.com/office/powerpoint/2010/main" val="286855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2.bp.blogspot.com/-BlmN0TphzfY/WBM2xqaHi-I/AAAAAAAAArg/DwlPiRHYeTAeFSityeZS0cmfhL_OHz-wACLcB/s1600/pak-tani-ichmunandar-st.jpg">
            <a:extLst>
              <a:ext uri="{FF2B5EF4-FFF2-40B4-BE49-F238E27FC236}">
                <a16:creationId xmlns:a16="http://schemas.microsoft.com/office/drawing/2014/main" id="{ED11C81C-9E65-41D6-A205-C0E82CB923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1" r="22981" b="-1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8F3285-0FB4-4CB8-8374-D307D797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dirty="0"/>
              <a:t>Group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E795-7333-47C7-8E02-E997A1A3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US" sz="2400" dirty="0"/>
              <a:t>Where is he now?</a:t>
            </a:r>
          </a:p>
          <a:p>
            <a:r>
              <a:rPr lang="en-US" sz="2400" dirty="0"/>
              <a:t>Think of several reasons why he is sitting there? (Give short explanation for each reason)</a:t>
            </a:r>
          </a:p>
        </p:txBody>
      </p:sp>
    </p:spTree>
    <p:extLst>
      <p:ext uri="{BB962C8B-B14F-4D97-AF65-F5344CB8AC3E}">
        <p14:creationId xmlns:p14="http://schemas.microsoft.com/office/powerpoint/2010/main" val="306891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2.bp.blogspot.com/-BlmN0TphzfY/WBM2xqaHi-I/AAAAAAAAArg/DwlPiRHYeTAeFSityeZS0cmfhL_OHz-wACLcB/s1600/pak-tani-ichmunandar-st.jpg">
            <a:extLst>
              <a:ext uri="{FF2B5EF4-FFF2-40B4-BE49-F238E27FC236}">
                <a16:creationId xmlns:a16="http://schemas.microsoft.com/office/drawing/2014/main" id="{99588041-47D3-4E70-9094-8751949D3B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" b="15710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005F782-7C52-45FE-BEA5-AE22F8B9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Group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D87E3-D54E-4266-9382-10F60A12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337139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US" dirty="0"/>
              <a:t>What is his problem?</a:t>
            </a:r>
          </a:p>
          <a:p>
            <a:r>
              <a:rPr lang="en-US" dirty="0"/>
              <a:t>What are your suggested solutions to his problem?</a:t>
            </a:r>
          </a:p>
        </p:txBody>
      </p:sp>
    </p:spTree>
    <p:extLst>
      <p:ext uri="{BB962C8B-B14F-4D97-AF65-F5344CB8AC3E}">
        <p14:creationId xmlns:p14="http://schemas.microsoft.com/office/powerpoint/2010/main" val="316967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lanting trees drawing">
            <a:extLst>
              <a:ext uri="{FF2B5EF4-FFF2-40B4-BE49-F238E27FC236}">
                <a16:creationId xmlns:a16="http://schemas.microsoft.com/office/drawing/2014/main" id="{653F7861-674E-4E2E-BED2-4E94D04CDF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" r="2" b="2"/>
          <a:stretch/>
        </p:blipFill>
        <p:spPr bwMode="auto">
          <a:xfrm>
            <a:off x="4636007" y="1904281"/>
            <a:ext cx="6717793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7CB0B1-ED6A-4466-A5AF-A7868EDE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Group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FFEF-32EB-4981-8FDB-2A2B34F55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04281"/>
            <a:ext cx="3402496" cy="4272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do you plant a fruit tree?</a:t>
            </a:r>
          </a:p>
          <a:p>
            <a:r>
              <a:rPr lang="en-US" dirty="0"/>
              <a:t>What are the steps of planting a fruit tree?</a:t>
            </a:r>
          </a:p>
        </p:txBody>
      </p:sp>
    </p:spTree>
    <p:extLst>
      <p:ext uri="{BB962C8B-B14F-4D97-AF65-F5344CB8AC3E}">
        <p14:creationId xmlns:p14="http://schemas.microsoft.com/office/powerpoint/2010/main" val="127192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Look at the picture</vt:lpstr>
      <vt:lpstr>GROUP 1</vt:lpstr>
      <vt:lpstr>Group 2</vt:lpstr>
      <vt:lpstr>Group 3</vt:lpstr>
      <vt:lpstr>Group 4</vt:lpstr>
      <vt:lpstr>Group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at the picture</dc:title>
  <dc:creator>Sandra Sembel</dc:creator>
  <cp:lastModifiedBy>Sandra Sembel</cp:lastModifiedBy>
  <cp:revision>5</cp:revision>
  <dcterms:created xsi:type="dcterms:W3CDTF">2018-01-31T08:05:56Z</dcterms:created>
  <dcterms:modified xsi:type="dcterms:W3CDTF">2018-01-31T09:38:35Z</dcterms:modified>
</cp:coreProperties>
</file>