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70" r:id="rId5"/>
    <p:sldId id="269" r:id="rId6"/>
    <p:sldId id="271" r:id="rId7"/>
    <p:sldId id="272" r:id="rId8"/>
    <p:sldId id="273" r:id="rId9"/>
    <p:sldId id="260" r:id="rId10"/>
    <p:sldId id="259" r:id="rId11"/>
    <p:sldId id="268" r:id="rId12"/>
    <p:sldId id="266" r:id="rId13"/>
    <p:sldId id="261" r:id="rId14"/>
    <p:sldId id="262" r:id="rId15"/>
    <p:sldId id="263" r:id="rId16"/>
    <p:sldId id="264" r:id="rId17"/>
    <p:sldId id="265" r:id="rId18"/>
    <p:sldId id="267"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image" Target="../media/image4.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64BFAF-533A-46D9-85D2-7535D9DAADA6}" type="doc">
      <dgm:prSet loTypeId="urn:microsoft.com/office/officeart/2005/8/layout/hProcess10" loCatId="process" qsTypeId="urn:microsoft.com/office/officeart/2005/8/quickstyle/simple1" qsCatId="simple" csTypeId="urn:microsoft.com/office/officeart/2005/8/colors/colorful1" csCatId="colorful" phldr="1"/>
      <dgm:spPr/>
      <dgm:t>
        <a:bodyPr/>
        <a:lstStyle/>
        <a:p>
          <a:endParaRPr lang="en-US"/>
        </a:p>
      </dgm:t>
    </dgm:pt>
    <dgm:pt modelId="{F37A3FB9-8FAF-4F59-90A6-E8FEFA454353}">
      <dgm:prSet phldrT="[Text]"/>
      <dgm:spPr/>
      <dgm:t>
        <a:bodyPr/>
        <a:lstStyle/>
        <a:p>
          <a:r>
            <a:rPr lang="id-ID" dirty="0" smtClean="0"/>
            <a:t>Powerful OPENING</a:t>
          </a:r>
          <a:endParaRPr lang="en-US" dirty="0"/>
        </a:p>
      </dgm:t>
    </dgm:pt>
    <dgm:pt modelId="{5F0D8733-7F49-4AA5-A9DB-7315DBFA4A72}" type="parTrans" cxnId="{A3C4E3C3-7A69-48A3-ABE6-DE6B3159BE2C}">
      <dgm:prSet/>
      <dgm:spPr/>
      <dgm:t>
        <a:bodyPr/>
        <a:lstStyle/>
        <a:p>
          <a:endParaRPr lang="en-US"/>
        </a:p>
      </dgm:t>
    </dgm:pt>
    <dgm:pt modelId="{566FBFC4-C473-422C-98AD-A8D1E8DB6AB6}" type="sibTrans" cxnId="{A3C4E3C3-7A69-48A3-ABE6-DE6B3159BE2C}">
      <dgm:prSet/>
      <dgm:spPr/>
      <dgm:t>
        <a:bodyPr/>
        <a:lstStyle/>
        <a:p>
          <a:endParaRPr lang="en-US"/>
        </a:p>
      </dgm:t>
    </dgm:pt>
    <dgm:pt modelId="{F16013FA-3D86-4955-B6C6-6B5BBF37F9EC}">
      <dgm:prSet phldrT="[Text]"/>
      <dgm:spPr/>
      <dgm:t>
        <a:bodyPr/>
        <a:lstStyle/>
        <a:p>
          <a:r>
            <a:rPr lang="id-ID" dirty="0" smtClean="0"/>
            <a:t>Interesting</a:t>
          </a:r>
          <a:r>
            <a:rPr lang="en-US" dirty="0" smtClean="0"/>
            <a:t> or shocking</a:t>
          </a:r>
          <a:endParaRPr lang="en-US" dirty="0"/>
        </a:p>
      </dgm:t>
    </dgm:pt>
    <dgm:pt modelId="{36DD9130-EC3B-450B-AE5C-701992E78ED2}" type="parTrans" cxnId="{733EAC41-40D2-40D3-A960-727D982E291B}">
      <dgm:prSet/>
      <dgm:spPr/>
      <dgm:t>
        <a:bodyPr/>
        <a:lstStyle/>
        <a:p>
          <a:endParaRPr lang="en-US"/>
        </a:p>
      </dgm:t>
    </dgm:pt>
    <dgm:pt modelId="{B064C55F-06F8-46B1-8470-FB137AA4C7C9}" type="sibTrans" cxnId="{733EAC41-40D2-40D3-A960-727D982E291B}">
      <dgm:prSet/>
      <dgm:spPr/>
      <dgm:t>
        <a:bodyPr/>
        <a:lstStyle/>
        <a:p>
          <a:endParaRPr lang="en-US"/>
        </a:p>
      </dgm:t>
    </dgm:pt>
    <dgm:pt modelId="{05E829FA-C89E-4C5C-9621-F1ADF957A125}">
      <dgm:prSet phldrT="[Text]"/>
      <dgm:spPr/>
      <dgm:t>
        <a:bodyPr/>
        <a:lstStyle/>
        <a:p>
          <a:r>
            <a:rPr lang="id-ID" dirty="0" smtClean="0"/>
            <a:t>Meaningful STEPS</a:t>
          </a:r>
          <a:endParaRPr lang="en-US" dirty="0"/>
        </a:p>
      </dgm:t>
    </dgm:pt>
    <dgm:pt modelId="{230CDCAE-ACAB-4F79-9144-7C87307DC4B8}" type="parTrans" cxnId="{46A78BC6-0845-4B15-B5AD-2D150105AF5F}">
      <dgm:prSet/>
      <dgm:spPr/>
      <dgm:t>
        <a:bodyPr/>
        <a:lstStyle/>
        <a:p>
          <a:endParaRPr lang="en-US"/>
        </a:p>
      </dgm:t>
    </dgm:pt>
    <dgm:pt modelId="{DAB4A5F1-1B44-45BC-B87E-1BAC196873B9}" type="sibTrans" cxnId="{46A78BC6-0845-4B15-B5AD-2D150105AF5F}">
      <dgm:prSet/>
      <dgm:spPr/>
      <dgm:t>
        <a:bodyPr/>
        <a:lstStyle/>
        <a:p>
          <a:endParaRPr lang="en-US"/>
        </a:p>
      </dgm:t>
    </dgm:pt>
    <dgm:pt modelId="{E49F8758-6A1F-4494-A311-525808C262EC}">
      <dgm:prSet phldrT="[Text]"/>
      <dgm:spPr/>
      <dgm:t>
        <a:bodyPr/>
        <a:lstStyle/>
        <a:p>
          <a:r>
            <a:rPr lang="id-ID" dirty="0" smtClean="0"/>
            <a:t>Systematic</a:t>
          </a:r>
          <a:endParaRPr lang="en-US" dirty="0"/>
        </a:p>
      </dgm:t>
    </dgm:pt>
    <dgm:pt modelId="{6E3DB452-2183-48B3-832B-B5950A3FCB0E}" type="parTrans" cxnId="{51E647D0-DD21-4B77-BF4D-7DD7A08D6B49}">
      <dgm:prSet/>
      <dgm:spPr/>
      <dgm:t>
        <a:bodyPr/>
        <a:lstStyle/>
        <a:p>
          <a:endParaRPr lang="en-US"/>
        </a:p>
      </dgm:t>
    </dgm:pt>
    <dgm:pt modelId="{C81B0A72-099E-4261-BD9C-73D0BD2CEEC6}" type="sibTrans" cxnId="{51E647D0-DD21-4B77-BF4D-7DD7A08D6B49}">
      <dgm:prSet/>
      <dgm:spPr/>
      <dgm:t>
        <a:bodyPr/>
        <a:lstStyle/>
        <a:p>
          <a:endParaRPr lang="en-US"/>
        </a:p>
      </dgm:t>
    </dgm:pt>
    <dgm:pt modelId="{CFC27830-CB99-4744-9D74-86B465BCCCBE}">
      <dgm:prSet phldrT="[Text]"/>
      <dgm:spPr/>
      <dgm:t>
        <a:bodyPr/>
        <a:lstStyle/>
        <a:p>
          <a:r>
            <a:rPr lang="id-ID" dirty="0" smtClean="0"/>
            <a:t>Summary</a:t>
          </a:r>
          <a:endParaRPr lang="en-US" dirty="0"/>
        </a:p>
      </dgm:t>
    </dgm:pt>
    <dgm:pt modelId="{F11F40B1-56D6-4630-9E86-CFE5C04FAC8B}" type="parTrans" cxnId="{4FFC179C-FDC8-42E4-8FAC-6CEC723023E5}">
      <dgm:prSet/>
      <dgm:spPr/>
      <dgm:t>
        <a:bodyPr/>
        <a:lstStyle/>
        <a:p>
          <a:endParaRPr lang="en-US"/>
        </a:p>
      </dgm:t>
    </dgm:pt>
    <dgm:pt modelId="{2E893A03-E188-452D-90F5-D110F2519F32}" type="sibTrans" cxnId="{4FFC179C-FDC8-42E4-8FAC-6CEC723023E5}">
      <dgm:prSet/>
      <dgm:spPr/>
      <dgm:t>
        <a:bodyPr/>
        <a:lstStyle/>
        <a:p>
          <a:endParaRPr lang="en-US"/>
        </a:p>
      </dgm:t>
    </dgm:pt>
    <dgm:pt modelId="{799B63E3-2479-435D-A4DB-5F3D9F8B86AD}">
      <dgm:prSet phldrT="[Text]"/>
      <dgm:spPr/>
      <dgm:t>
        <a:bodyPr/>
        <a:lstStyle/>
        <a:p>
          <a:r>
            <a:rPr lang="id-ID" dirty="0" smtClean="0"/>
            <a:t>Unforgettable CLOSING</a:t>
          </a:r>
          <a:endParaRPr lang="en-US" dirty="0"/>
        </a:p>
      </dgm:t>
    </dgm:pt>
    <dgm:pt modelId="{46AEC684-C0FB-4E23-B124-3DFFF17AFCAE}" type="parTrans" cxnId="{20FCB526-4951-4178-B415-C78204C4116C}">
      <dgm:prSet/>
      <dgm:spPr/>
      <dgm:t>
        <a:bodyPr/>
        <a:lstStyle/>
        <a:p>
          <a:endParaRPr lang="en-US"/>
        </a:p>
      </dgm:t>
    </dgm:pt>
    <dgm:pt modelId="{8FFCBFBD-D226-4716-83C7-1A1174D39BFF}" type="sibTrans" cxnId="{20FCB526-4951-4178-B415-C78204C4116C}">
      <dgm:prSet/>
      <dgm:spPr/>
      <dgm:t>
        <a:bodyPr/>
        <a:lstStyle/>
        <a:p>
          <a:endParaRPr lang="en-US"/>
        </a:p>
      </dgm:t>
    </dgm:pt>
    <dgm:pt modelId="{0F8C58DD-FDB3-47F4-9A53-B82FE03AB21C}">
      <dgm:prSet phldrT="[Text]"/>
      <dgm:spPr/>
      <dgm:t>
        <a:bodyPr/>
        <a:lstStyle/>
        <a:p>
          <a:r>
            <a:rPr lang="id-ID" dirty="0" smtClean="0"/>
            <a:t>Final message</a:t>
          </a:r>
          <a:endParaRPr lang="en-US" dirty="0"/>
        </a:p>
      </dgm:t>
    </dgm:pt>
    <dgm:pt modelId="{6DAC8D86-513C-4A0A-B8D5-C54C0E7268D5}" type="parTrans" cxnId="{1F41F267-C6A3-4670-BFD5-25932A2444AE}">
      <dgm:prSet/>
      <dgm:spPr/>
      <dgm:t>
        <a:bodyPr/>
        <a:lstStyle/>
        <a:p>
          <a:endParaRPr lang="en-US"/>
        </a:p>
      </dgm:t>
    </dgm:pt>
    <dgm:pt modelId="{1E756ABD-0F7B-4311-B133-EA1123A659D2}" type="sibTrans" cxnId="{1F41F267-C6A3-4670-BFD5-25932A2444AE}">
      <dgm:prSet/>
      <dgm:spPr/>
      <dgm:t>
        <a:bodyPr/>
        <a:lstStyle/>
        <a:p>
          <a:endParaRPr lang="en-US"/>
        </a:p>
      </dgm:t>
    </dgm:pt>
    <dgm:pt modelId="{8FA1BB23-C4AB-48C3-9B5B-7FE6CF02368E}">
      <dgm:prSet phldrT="[Text]"/>
      <dgm:spPr/>
      <dgm:t>
        <a:bodyPr/>
        <a:lstStyle/>
        <a:p>
          <a:r>
            <a:rPr lang="id-ID" dirty="0" smtClean="0"/>
            <a:t>Simple</a:t>
          </a:r>
          <a:endParaRPr lang="en-US" dirty="0"/>
        </a:p>
      </dgm:t>
    </dgm:pt>
    <dgm:pt modelId="{2B1F8EFE-8E97-4580-A84E-C5C3F1BB356A}" type="parTrans" cxnId="{33D173B3-145D-4F07-B6D1-13C229EE5E6C}">
      <dgm:prSet/>
      <dgm:spPr/>
      <dgm:t>
        <a:bodyPr/>
        <a:lstStyle/>
        <a:p>
          <a:endParaRPr lang="en-US"/>
        </a:p>
      </dgm:t>
    </dgm:pt>
    <dgm:pt modelId="{D0DB9A5B-0F49-43A7-95FC-32BB4EA8D3F0}" type="sibTrans" cxnId="{33D173B3-145D-4F07-B6D1-13C229EE5E6C}">
      <dgm:prSet/>
      <dgm:spPr/>
      <dgm:t>
        <a:bodyPr/>
        <a:lstStyle/>
        <a:p>
          <a:endParaRPr lang="en-US"/>
        </a:p>
      </dgm:t>
    </dgm:pt>
    <dgm:pt modelId="{025B2444-50A9-4A24-BF73-54EFDD811B4C}">
      <dgm:prSet phldrT="[Text]"/>
      <dgm:spPr/>
      <dgm:t>
        <a:bodyPr/>
        <a:lstStyle/>
        <a:p>
          <a:r>
            <a:rPr lang="id-ID" dirty="0" smtClean="0"/>
            <a:t>Complete</a:t>
          </a:r>
          <a:endParaRPr lang="en-US" dirty="0"/>
        </a:p>
      </dgm:t>
    </dgm:pt>
    <dgm:pt modelId="{12BCFA18-0657-4A21-92BE-C4D015A8FBF9}" type="parTrans" cxnId="{278445D0-E4A5-4B90-9FBF-C9AE8316BB96}">
      <dgm:prSet/>
      <dgm:spPr/>
      <dgm:t>
        <a:bodyPr/>
        <a:lstStyle/>
        <a:p>
          <a:endParaRPr lang="en-US"/>
        </a:p>
      </dgm:t>
    </dgm:pt>
    <dgm:pt modelId="{9889C8DC-7C65-4CE7-97D8-4BAA439CC945}" type="sibTrans" cxnId="{278445D0-E4A5-4B90-9FBF-C9AE8316BB96}">
      <dgm:prSet/>
      <dgm:spPr/>
      <dgm:t>
        <a:bodyPr/>
        <a:lstStyle/>
        <a:p>
          <a:endParaRPr lang="en-US"/>
        </a:p>
      </dgm:t>
    </dgm:pt>
    <dgm:pt modelId="{35B2FB98-DE7A-489A-A270-95D0ECADF954}">
      <dgm:prSet phldrT="[Text]"/>
      <dgm:spPr/>
      <dgm:t>
        <a:bodyPr/>
        <a:lstStyle/>
        <a:p>
          <a:r>
            <a:rPr lang="id-ID" dirty="0" smtClean="0"/>
            <a:t>Useful</a:t>
          </a:r>
          <a:endParaRPr lang="en-US" dirty="0"/>
        </a:p>
      </dgm:t>
    </dgm:pt>
    <dgm:pt modelId="{2FE42A43-6F94-4C09-8E06-CB14DAA5110B}" type="parTrans" cxnId="{13C5963E-7F37-4469-B45C-CB26ACF43404}">
      <dgm:prSet/>
      <dgm:spPr/>
    </dgm:pt>
    <dgm:pt modelId="{75C180A5-06CA-4B85-B4D8-1ECA56154EA1}" type="sibTrans" cxnId="{13C5963E-7F37-4469-B45C-CB26ACF43404}">
      <dgm:prSet/>
      <dgm:spPr/>
    </dgm:pt>
    <dgm:pt modelId="{F276F1DF-81D0-4A41-90A8-183C6AA7F2CD}">
      <dgm:prSet phldrT="[Text]"/>
      <dgm:spPr/>
      <dgm:t>
        <a:bodyPr/>
        <a:lstStyle/>
        <a:p>
          <a:r>
            <a:rPr lang="id-ID" dirty="0" smtClean="0"/>
            <a:t>Believable</a:t>
          </a:r>
          <a:endParaRPr lang="en-US" dirty="0"/>
        </a:p>
      </dgm:t>
    </dgm:pt>
    <dgm:pt modelId="{168CF053-B7DC-49C1-8EB8-6EF817153D7A}" type="parTrans" cxnId="{D93C5695-602D-4C4B-A76A-6955FB842DA6}">
      <dgm:prSet/>
      <dgm:spPr/>
    </dgm:pt>
    <dgm:pt modelId="{2B563D37-99EE-4D63-92B3-1AC0D554EC39}" type="sibTrans" cxnId="{D93C5695-602D-4C4B-A76A-6955FB842DA6}">
      <dgm:prSet/>
      <dgm:spPr/>
    </dgm:pt>
    <dgm:pt modelId="{8E148275-47A5-4BF1-B02C-9E2B9DDC8338}" type="pres">
      <dgm:prSet presAssocID="{2A64BFAF-533A-46D9-85D2-7535D9DAADA6}" presName="Name0" presStyleCnt="0">
        <dgm:presLayoutVars>
          <dgm:dir/>
          <dgm:resizeHandles val="exact"/>
        </dgm:presLayoutVars>
      </dgm:prSet>
      <dgm:spPr/>
      <dgm:t>
        <a:bodyPr/>
        <a:lstStyle/>
        <a:p>
          <a:endParaRPr lang="en-US"/>
        </a:p>
      </dgm:t>
    </dgm:pt>
    <dgm:pt modelId="{08F68BD9-A8EE-4B4B-8427-E9FA749DCFCD}" type="pres">
      <dgm:prSet presAssocID="{F37A3FB9-8FAF-4F59-90A6-E8FEFA454353}" presName="composite" presStyleCnt="0"/>
      <dgm:spPr/>
    </dgm:pt>
    <dgm:pt modelId="{D45191A1-770C-4F02-83B7-179D0CF30F5A}" type="pres">
      <dgm:prSet presAssocID="{F37A3FB9-8FAF-4F59-90A6-E8FEFA454353}" presName="imagSh" presStyleLbl="b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29DBC58E-F2EA-490E-989E-5F3A5767B790}" type="pres">
      <dgm:prSet presAssocID="{F37A3FB9-8FAF-4F59-90A6-E8FEFA454353}" presName="txNode" presStyleLbl="node1" presStyleIdx="0" presStyleCnt="3">
        <dgm:presLayoutVars>
          <dgm:bulletEnabled val="1"/>
        </dgm:presLayoutVars>
      </dgm:prSet>
      <dgm:spPr/>
      <dgm:t>
        <a:bodyPr/>
        <a:lstStyle/>
        <a:p>
          <a:endParaRPr lang="en-US"/>
        </a:p>
      </dgm:t>
    </dgm:pt>
    <dgm:pt modelId="{F5E4E11F-3E2E-4FF6-804B-074EA8A202DC}" type="pres">
      <dgm:prSet presAssocID="{566FBFC4-C473-422C-98AD-A8D1E8DB6AB6}" presName="sibTrans" presStyleLbl="sibTrans2D1" presStyleIdx="0" presStyleCnt="2"/>
      <dgm:spPr/>
      <dgm:t>
        <a:bodyPr/>
        <a:lstStyle/>
        <a:p>
          <a:endParaRPr lang="en-US"/>
        </a:p>
      </dgm:t>
    </dgm:pt>
    <dgm:pt modelId="{4ECE166F-0CF4-4B34-A866-D687EF7C24C7}" type="pres">
      <dgm:prSet presAssocID="{566FBFC4-C473-422C-98AD-A8D1E8DB6AB6}" presName="connTx" presStyleLbl="sibTrans2D1" presStyleIdx="0" presStyleCnt="2"/>
      <dgm:spPr/>
      <dgm:t>
        <a:bodyPr/>
        <a:lstStyle/>
        <a:p>
          <a:endParaRPr lang="en-US"/>
        </a:p>
      </dgm:t>
    </dgm:pt>
    <dgm:pt modelId="{ECFC923F-F580-4594-BB7F-001F21D3399B}" type="pres">
      <dgm:prSet presAssocID="{05E829FA-C89E-4C5C-9621-F1ADF957A125}" presName="composite" presStyleCnt="0"/>
      <dgm:spPr/>
    </dgm:pt>
    <dgm:pt modelId="{9FCFD15A-5AE2-44D8-B4EF-784A5BAE10B6}" type="pres">
      <dgm:prSet presAssocID="{05E829FA-C89E-4C5C-9621-F1ADF957A125}" presName="imagSh" presStyleLbl="b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t>
        <a:bodyPr/>
        <a:lstStyle/>
        <a:p>
          <a:endParaRPr lang="en-US"/>
        </a:p>
      </dgm:t>
    </dgm:pt>
    <dgm:pt modelId="{63DBA53F-CD5A-43B9-BED1-5C1A3603D9A8}" type="pres">
      <dgm:prSet presAssocID="{05E829FA-C89E-4C5C-9621-F1ADF957A125}" presName="txNode" presStyleLbl="node1" presStyleIdx="1" presStyleCnt="3" custLinFactNeighborX="-2088" custLinFactNeighborY="696">
        <dgm:presLayoutVars>
          <dgm:bulletEnabled val="1"/>
        </dgm:presLayoutVars>
      </dgm:prSet>
      <dgm:spPr/>
      <dgm:t>
        <a:bodyPr/>
        <a:lstStyle/>
        <a:p>
          <a:endParaRPr lang="en-US"/>
        </a:p>
      </dgm:t>
    </dgm:pt>
    <dgm:pt modelId="{B095A4D3-07B0-4161-815C-46B7B26E2109}" type="pres">
      <dgm:prSet presAssocID="{DAB4A5F1-1B44-45BC-B87E-1BAC196873B9}" presName="sibTrans" presStyleLbl="sibTrans2D1" presStyleIdx="1" presStyleCnt="2"/>
      <dgm:spPr/>
      <dgm:t>
        <a:bodyPr/>
        <a:lstStyle/>
        <a:p>
          <a:endParaRPr lang="en-US"/>
        </a:p>
      </dgm:t>
    </dgm:pt>
    <dgm:pt modelId="{3E592513-031F-489B-93DF-ED1D2A6537A4}" type="pres">
      <dgm:prSet presAssocID="{DAB4A5F1-1B44-45BC-B87E-1BAC196873B9}" presName="connTx" presStyleLbl="sibTrans2D1" presStyleIdx="1" presStyleCnt="2"/>
      <dgm:spPr/>
      <dgm:t>
        <a:bodyPr/>
        <a:lstStyle/>
        <a:p>
          <a:endParaRPr lang="en-US"/>
        </a:p>
      </dgm:t>
    </dgm:pt>
    <dgm:pt modelId="{FB0C8535-4B8A-416A-AA08-1F4EC554257F}" type="pres">
      <dgm:prSet presAssocID="{799B63E3-2479-435D-A4DB-5F3D9F8B86AD}" presName="composite" presStyleCnt="0"/>
      <dgm:spPr/>
    </dgm:pt>
    <dgm:pt modelId="{FF7CB376-6125-41F8-BF0B-27C3C7902CB8}" type="pres">
      <dgm:prSet presAssocID="{799B63E3-2479-435D-A4DB-5F3D9F8B86AD}" presName="imagSh" presStyleLbl="b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FCEA6A7A-B555-4F64-860B-28C6C475D10C}" type="pres">
      <dgm:prSet presAssocID="{799B63E3-2479-435D-A4DB-5F3D9F8B86AD}" presName="txNode" presStyleLbl="node1" presStyleIdx="2" presStyleCnt="3">
        <dgm:presLayoutVars>
          <dgm:bulletEnabled val="1"/>
        </dgm:presLayoutVars>
      </dgm:prSet>
      <dgm:spPr/>
      <dgm:t>
        <a:bodyPr/>
        <a:lstStyle/>
        <a:p>
          <a:endParaRPr lang="en-US"/>
        </a:p>
      </dgm:t>
    </dgm:pt>
  </dgm:ptLst>
  <dgm:cxnLst>
    <dgm:cxn modelId="{CD26DED4-20B7-455B-A190-74E33D30FC17}" type="presOf" srcId="{CFC27830-CB99-4744-9D74-86B465BCCCBE}" destId="{FCEA6A7A-B555-4F64-860B-28C6C475D10C}" srcOrd="0" destOrd="1" presId="urn:microsoft.com/office/officeart/2005/8/layout/hProcess10"/>
    <dgm:cxn modelId="{22860688-5027-40F5-BC5F-70B389155BEE}" type="presOf" srcId="{F276F1DF-81D0-4A41-90A8-183C6AA7F2CD}" destId="{29DBC58E-F2EA-490E-989E-5F3A5767B790}" srcOrd="0" destOrd="3" presId="urn:microsoft.com/office/officeart/2005/8/layout/hProcess10"/>
    <dgm:cxn modelId="{A9D8423F-7F0A-412E-A559-4C66476796B3}" type="presOf" srcId="{566FBFC4-C473-422C-98AD-A8D1E8DB6AB6}" destId="{4ECE166F-0CF4-4B34-A866-D687EF7C24C7}" srcOrd="1" destOrd="0" presId="urn:microsoft.com/office/officeart/2005/8/layout/hProcess10"/>
    <dgm:cxn modelId="{0083A920-769C-430F-B7B2-BF6CE69F1931}" type="presOf" srcId="{F37A3FB9-8FAF-4F59-90A6-E8FEFA454353}" destId="{29DBC58E-F2EA-490E-989E-5F3A5767B790}" srcOrd="0" destOrd="0" presId="urn:microsoft.com/office/officeart/2005/8/layout/hProcess10"/>
    <dgm:cxn modelId="{3554D45A-DC07-4DFC-8875-50144FBC4045}" type="presOf" srcId="{DAB4A5F1-1B44-45BC-B87E-1BAC196873B9}" destId="{3E592513-031F-489B-93DF-ED1D2A6537A4}" srcOrd="1" destOrd="0" presId="urn:microsoft.com/office/officeart/2005/8/layout/hProcess10"/>
    <dgm:cxn modelId="{FE157122-AB4D-4A9B-BB8B-48DB4B3E1752}" type="presOf" srcId="{025B2444-50A9-4A24-BF73-54EFDD811B4C}" destId="{63DBA53F-CD5A-43B9-BED1-5C1A3603D9A8}" srcOrd="0" destOrd="3" presId="urn:microsoft.com/office/officeart/2005/8/layout/hProcess10"/>
    <dgm:cxn modelId="{13C5963E-7F37-4469-B45C-CB26ACF43404}" srcId="{F37A3FB9-8FAF-4F59-90A6-E8FEFA454353}" destId="{35B2FB98-DE7A-489A-A270-95D0ECADF954}" srcOrd="1" destOrd="0" parTransId="{2FE42A43-6F94-4C09-8E06-CB14DAA5110B}" sibTransId="{75C180A5-06CA-4B85-B4D8-1ECA56154EA1}"/>
    <dgm:cxn modelId="{4FFC179C-FDC8-42E4-8FAC-6CEC723023E5}" srcId="{799B63E3-2479-435D-A4DB-5F3D9F8B86AD}" destId="{CFC27830-CB99-4744-9D74-86B465BCCCBE}" srcOrd="0" destOrd="0" parTransId="{F11F40B1-56D6-4630-9E86-CFE5C04FAC8B}" sibTransId="{2E893A03-E188-452D-90F5-D110F2519F32}"/>
    <dgm:cxn modelId="{48F0948C-FB9A-4793-A3A5-7C02ED55D5E9}" type="presOf" srcId="{F16013FA-3D86-4955-B6C6-6B5BBF37F9EC}" destId="{29DBC58E-F2EA-490E-989E-5F3A5767B790}" srcOrd="0" destOrd="1" presId="urn:microsoft.com/office/officeart/2005/8/layout/hProcess10"/>
    <dgm:cxn modelId="{2DD699FE-ED30-4C18-A855-52B2A106230D}" type="presOf" srcId="{799B63E3-2479-435D-A4DB-5F3D9F8B86AD}" destId="{FCEA6A7A-B555-4F64-860B-28C6C475D10C}" srcOrd="0" destOrd="0" presId="urn:microsoft.com/office/officeart/2005/8/layout/hProcess10"/>
    <dgm:cxn modelId="{AEBA4B27-4290-4921-BF62-27066EFD5897}" type="presOf" srcId="{0F8C58DD-FDB3-47F4-9A53-B82FE03AB21C}" destId="{FCEA6A7A-B555-4F64-860B-28C6C475D10C}" srcOrd="0" destOrd="2" presId="urn:microsoft.com/office/officeart/2005/8/layout/hProcess10"/>
    <dgm:cxn modelId="{1F41F267-C6A3-4670-BFD5-25932A2444AE}" srcId="{799B63E3-2479-435D-A4DB-5F3D9F8B86AD}" destId="{0F8C58DD-FDB3-47F4-9A53-B82FE03AB21C}" srcOrd="1" destOrd="0" parTransId="{6DAC8D86-513C-4A0A-B8D5-C54C0E7268D5}" sibTransId="{1E756ABD-0F7B-4311-B133-EA1123A659D2}"/>
    <dgm:cxn modelId="{C08B5CEC-121A-4817-95A8-E699225897D2}" type="presOf" srcId="{566FBFC4-C473-422C-98AD-A8D1E8DB6AB6}" destId="{F5E4E11F-3E2E-4FF6-804B-074EA8A202DC}" srcOrd="0" destOrd="0" presId="urn:microsoft.com/office/officeart/2005/8/layout/hProcess10"/>
    <dgm:cxn modelId="{C36E6103-8B4B-45C0-A63F-EE31F14E663D}" type="presOf" srcId="{DAB4A5F1-1B44-45BC-B87E-1BAC196873B9}" destId="{B095A4D3-07B0-4161-815C-46B7B26E2109}" srcOrd="0" destOrd="0" presId="urn:microsoft.com/office/officeart/2005/8/layout/hProcess10"/>
    <dgm:cxn modelId="{46A78BC6-0845-4B15-B5AD-2D150105AF5F}" srcId="{2A64BFAF-533A-46D9-85D2-7535D9DAADA6}" destId="{05E829FA-C89E-4C5C-9621-F1ADF957A125}" srcOrd="1" destOrd="0" parTransId="{230CDCAE-ACAB-4F79-9144-7C87307DC4B8}" sibTransId="{DAB4A5F1-1B44-45BC-B87E-1BAC196873B9}"/>
    <dgm:cxn modelId="{278445D0-E4A5-4B90-9FBF-C9AE8316BB96}" srcId="{05E829FA-C89E-4C5C-9621-F1ADF957A125}" destId="{025B2444-50A9-4A24-BF73-54EFDD811B4C}" srcOrd="2" destOrd="0" parTransId="{12BCFA18-0657-4A21-92BE-C4D015A8FBF9}" sibTransId="{9889C8DC-7C65-4CE7-97D8-4BAA439CC945}"/>
    <dgm:cxn modelId="{D93C5695-602D-4C4B-A76A-6955FB842DA6}" srcId="{F37A3FB9-8FAF-4F59-90A6-E8FEFA454353}" destId="{F276F1DF-81D0-4A41-90A8-183C6AA7F2CD}" srcOrd="2" destOrd="0" parTransId="{168CF053-B7DC-49C1-8EB8-6EF817153D7A}" sibTransId="{2B563D37-99EE-4D63-92B3-1AC0D554EC39}"/>
    <dgm:cxn modelId="{33D173B3-145D-4F07-B6D1-13C229EE5E6C}" srcId="{05E829FA-C89E-4C5C-9621-F1ADF957A125}" destId="{8FA1BB23-C4AB-48C3-9B5B-7FE6CF02368E}" srcOrd="1" destOrd="0" parTransId="{2B1F8EFE-8E97-4580-A84E-C5C3F1BB356A}" sibTransId="{D0DB9A5B-0F49-43A7-95FC-32BB4EA8D3F0}"/>
    <dgm:cxn modelId="{06A5C2C7-5425-48E4-B6B4-90207FDC0D78}" type="presOf" srcId="{35B2FB98-DE7A-489A-A270-95D0ECADF954}" destId="{29DBC58E-F2EA-490E-989E-5F3A5767B790}" srcOrd="0" destOrd="2" presId="urn:microsoft.com/office/officeart/2005/8/layout/hProcess10"/>
    <dgm:cxn modelId="{D5DB3F58-FC2F-4875-9A19-C3828FA96B71}" type="presOf" srcId="{2A64BFAF-533A-46D9-85D2-7535D9DAADA6}" destId="{8E148275-47A5-4BF1-B02C-9E2B9DDC8338}" srcOrd="0" destOrd="0" presId="urn:microsoft.com/office/officeart/2005/8/layout/hProcess10"/>
    <dgm:cxn modelId="{51E647D0-DD21-4B77-BF4D-7DD7A08D6B49}" srcId="{05E829FA-C89E-4C5C-9621-F1ADF957A125}" destId="{E49F8758-6A1F-4494-A311-525808C262EC}" srcOrd="0" destOrd="0" parTransId="{6E3DB452-2183-48B3-832B-B5950A3FCB0E}" sibTransId="{C81B0A72-099E-4261-BD9C-73D0BD2CEEC6}"/>
    <dgm:cxn modelId="{733EAC41-40D2-40D3-A960-727D982E291B}" srcId="{F37A3FB9-8FAF-4F59-90A6-E8FEFA454353}" destId="{F16013FA-3D86-4955-B6C6-6B5BBF37F9EC}" srcOrd="0" destOrd="0" parTransId="{36DD9130-EC3B-450B-AE5C-701992E78ED2}" sibTransId="{B064C55F-06F8-46B1-8470-FB137AA4C7C9}"/>
    <dgm:cxn modelId="{A3C4E3C3-7A69-48A3-ABE6-DE6B3159BE2C}" srcId="{2A64BFAF-533A-46D9-85D2-7535D9DAADA6}" destId="{F37A3FB9-8FAF-4F59-90A6-E8FEFA454353}" srcOrd="0" destOrd="0" parTransId="{5F0D8733-7F49-4AA5-A9DB-7315DBFA4A72}" sibTransId="{566FBFC4-C473-422C-98AD-A8D1E8DB6AB6}"/>
    <dgm:cxn modelId="{8C003899-2418-4395-AA6A-68AAC1B7C144}" type="presOf" srcId="{E49F8758-6A1F-4494-A311-525808C262EC}" destId="{63DBA53F-CD5A-43B9-BED1-5C1A3603D9A8}" srcOrd="0" destOrd="1" presId="urn:microsoft.com/office/officeart/2005/8/layout/hProcess10"/>
    <dgm:cxn modelId="{AF3D3AED-CB57-43E2-87C4-873F0DE79491}" type="presOf" srcId="{8FA1BB23-C4AB-48C3-9B5B-7FE6CF02368E}" destId="{63DBA53F-CD5A-43B9-BED1-5C1A3603D9A8}" srcOrd="0" destOrd="2" presId="urn:microsoft.com/office/officeart/2005/8/layout/hProcess10"/>
    <dgm:cxn modelId="{1ED510EA-C86C-41FE-AA00-204BC842B404}" type="presOf" srcId="{05E829FA-C89E-4C5C-9621-F1ADF957A125}" destId="{63DBA53F-CD5A-43B9-BED1-5C1A3603D9A8}" srcOrd="0" destOrd="0" presId="urn:microsoft.com/office/officeart/2005/8/layout/hProcess10"/>
    <dgm:cxn modelId="{20FCB526-4951-4178-B415-C78204C4116C}" srcId="{2A64BFAF-533A-46D9-85D2-7535D9DAADA6}" destId="{799B63E3-2479-435D-A4DB-5F3D9F8B86AD}" srcOrd="2" destOrd="0" parTransId="{46AEC684-C0FB-4E23-B124-3DFFF17AFCAE}" sibTransId="{8FFCBFBD-D226-4716-83C7-1A1174D39BFF}"/>
    <dgm:cxn modelId="{FEB69D0B-EA67-467F-AB5A-5CF75C555015}" type="presParOf" srcId="{8E148275-47A5-4BF1-B02C-9E2B9DDC8338}" destId="{08F68BD9-A8EE-4B4B-8427-E9FA749DCFCD}" srcOrd="0" destOrd="0" presId="urn:microsoft.com/office/officeart/2005/8/layout/hProcess10"/>
    <dgm:cxn modelId="{BD07ACE0-CA9B-4DF3-87BA-E736EE7AB0CC}" type="presParOf" srcId="{08F68BD9-A8EE-4B4B-8427-E9FA749DCFCD}" destId="{D45191A1-770C-4F02-83B7-179D0CF30F5A}" srcOrd="0" destOrd="0" presId="urn:microsoft.com/office/officeart/2005/8/layout/hProcess10"/>
    <dgm:cxn modelId="{B0552402-0816-4D66-8602-DD50E64DFB13}" type="presParOf" srcId="{08F68BD9-A8EE-4B4B-8427-E9FA749DCFCD}" destId="{29DBC58E-F2EA-490E-989E-5F3A5767B790}" srcOrd="1" destOrd="0" presId="urn:microsoft.com/office/officeart/2005/8/layout/hProcess10"/>
    <dgm:cxn modelId="{654A89FF-3EC3-49CF-8FF7-9B11A09CD7F6}" type="presParOf" srcId="{8E148275-47A5-4BF1-B02C-9E2B9DDC8338}" destId="{F5E4E11F-3E2E-4FF6-804B-074EA8A202DC}" srcOrd="1" destOrd="0" presId="urn:microsoft.com/office/officeart/2005/8/layout/hProcess10"/>
    <dgm:cxn modelId="{EEF2B640-89EC-4C98-9E86-43D75A6DA74C}" type="presParOf" srcId="{F5E4E11F-3E2E-4FF6-804B-074EA8A202DC}" destId="{4ECE166F-0CF4-4B34-A866-D687EF7C24C7}" srcOrd="0" destOrd="0" presId="urn:microsoft.com/office/officeart/2005/8/layout/hProcess10"/>
    <dgm:cxn modelId="{7FE7DE25-525C-4DB8-A8A0-21F917665A32}" type="presParOf" srcId="{8E148275-47A5-4BF1-B02C-9E2B9DDC8338}" destId="{ECFC923F-F580-4594-BB7F-001F21D3399B}" srcOrd="2" destOrd="0" presId="urn:microsoft.com/office/officeart/2005/8/layout/hProcess10"/>
    <dgm:cxn modelId="{1EE77C71-2961-41F3-A654-6545CCC613A4}" type="presParOf" srcId="{ECFC923F-F580-4594-BB7F-001F21D3399B}" destId="{9FCFD15A-5AE2-44D8-B4EF-784A5BAE10B6}" srcOrd="0" destOrd="0" presId="urn:microsoft.com/office/officeart/2005/8/layout/hProcess10"/>
    <dgm:cxn modelId="{837AA662-1134-4E34-AC84-D5E8472F9975}" type="presParOf" srcId="{ECFC923F-F580-4594-BB7F-001F21D3399B}" destId="{63DBA53F-CD5A-43B9-BED1-5C1A3603D9A8}" srcOrd="1" destOrd="0" presId="urn:microsoft.com/office/officeart/2005/8/layout/hProcess10"/>
    <dgm:cxn modelId="{0BB852E6-6ECF-461B-97E5-C34B4F76CA5F}" type="presParOf" srcId="{8E148275-47A5-4BF1-B02C-9E2B9DDC8338}" destId="{B095A4D3-07B0-4161-815C-46B7B26E2109}" srcOrd="3" destOrd="0" presId="urn:microsoft.com/office/officeart/2005/8/layout/hProcess10"/>
    <dgm:cxn modelId="{3B5B25EE-29B7-4270-832A-9D4221540E29}" type="presParOf" srcId="{B095A4D3-07B0-4161-815C-46B7B26E2109}" destId="{3E592513-031F-489B-93DF-ED1D2A6537A4}" srcOrd="0" destOrd="0" presId="urn:microsoft.com/office/officeart/2005/8/layout/hProcess10"/>
    <dgm:cxn modelId="{BF7F8776-8EF7-4ED6-921D-6406B56D3BBD}" type="presParOf" srcId="{8E148275-47A5-4BF1-B02C-9E2B9DDC8338}" destId="{FB0C8535-4B8A-416A-AA08-1F4EC554257F}" srcOrd="4" destOrd="0" presId="urn:microsoft.com/office/officeart/2005/8/layout/hProcess10"/>
    <dgm:cxn modelId="{414246FE-CD32-4864-A69B-C257A02A53AE}" type="presParOf" srcId="{FB0C8535-4B8A-416A-AA08-1F4EC554257F}" destId="{FF7CB376-6125-41F8-BF0B-27C3C7902CB8}" srcOrd="0" destOrd="0" presId="urn:microsoft.com/office/officeart/2005/8/layout/hProcess10"/>
    <dgm:cxn modelId="{1EF9B16E-46DC-4560-80B2-943B5DB1C96B}" type="presParOf" srcId="{FB0C8535-4B8A-416A-AA08-1F4EC554257F}" destId="{FCEA6A7A-B555-4F64-860B-28C6C475D10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5191A1-770C-4F02-83B7-179D0CF30F5A}">
      <dsp:nvSpPr>
        <dsp:cNvPr id="0" name=""/>
        <dsp:cNvSpPr/>
      </dsp:nvSpPr>
      <dsp:spPr>
        <a:xfrm>
          <a:off x="5095" y="0"/>
          <a:ext cx="2400741" cy="238224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DBC58E-F2EA-490E-989E-5F3A5767B790}">
      <dsp:nvSpPr>
        <dsp:cNvPr id="0" name=""/>
        <dsp:cNvSpPr/>
      </dsp:nvSpPr>
      <dsp:spPr>
        <a:xfrm>
          <a:off x="395914" y="1429345"/>
          <a:ext cx="2400741" cy="2382242"/>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Powerful OPENING</a:t>
          </a:r>
          <a:endParaRPr lang="en-US" sz="2400" kern="1200" dirty="0"/>
        </a:p>
        <a:p>
          <a:pPr marL="171450" lvl="1" indent="-171450" algn="l" defTabSz="844550">
            <a:lnSpc>
              <a:spcPct val="90000"/>
            </a:lnSpc>
            <a:spcBef>
              <a:spcPct val="0"/>
            </a:spcBef>
            <a:spcAft>
              <a:spcPct val="15000"/>
            </a:spcAft>
            <a:buChar char="••"/>
          </a:pPr>
          <a:r>
            <a:rPr lang="id-ID" sz="1900" kern="1200" dirty="0" smtClean="0"/>
            <a:t>Interesting</a:t>
          </a:r>
          <a:r>
            <a:rPr lang="en-US" sz="1900" kern="1200" dirty="0" smtClean="0"/>
            <a:t> or shocking</a:t>
          </a:r>
          <a:endParaRPr lang="en-US" sz="1900" kern="1200" dirty="0"/>
        </a:p>
        <a:p>
          <a:pPr marL="171450" lvl="1" indent="-171450" algn="l" defTabSz="844550">
            <a:lnSpc>
              <a:spcPct val="90000"/>
            </a:lnSpc>
            <a:spcBef>
              <a:spcPct val="0"/>
            </a:spcBef>
            <a:spcAft>
              <a:spcPct val="15000"/>
            </a:spcAft>
            <a:buChar char="••"/>
          </a:pPr>
          <a:r>
            <a:rPr lang="id-ID" sz="1900" kern="1200" dirty="0" smtClean="0"/>
            <a:t>Useful</a:t>
          </a:r>
          <a:endParaRPr lang="en-US" sz="1900" kern="1200" dirty="0"/>
        </a:p>
        <a:p>
          <a:pPr marL="171450" lvl="1" indent="-171450" algn="l" defTabSz="844550">
            <a:lnSpc>
              <a:spcPct val="90000"/>
            </a:lnSpc>
            <a:spcBef>
              <a:spcPct val="0"/>
            </a:spcBef>
            <a:spcAft>
              <a:spcPct val="15000"/>
            </a:spcAft>
            <a:buChar char="••"/>
          </a:pPr>
          <a:r>
            <a:rPr lang="id-ID" sz="1900" kern="1200" dirty="0" smtClean="0"/>
            <a:t>Believable</a:t>
          </a:r>
          <a:endParaRPr lang="en-US" sz="1900" kern="1200" dirty="0"/>
        </a:p>
      </dsp:txBody>
      <dsp:txXfrm>
        <a:off x="465687" y="1499118"/>
        <a:ext cx="2261195" cy="2242696"/>
      </dsp:txXfrm>
    </dsp:sp>
    <dsp:sp modelId="{F5E4E11F-3E2E-4FF6-804B-074EA8A202DC}">
      <dsp:nvSpPr>
        <dsp:cNvPr id="0" name=""/>
        <dsp:cNvSpPr/>
      </dsp:nvSpPr>
      <dsp:spPr>
        <a:xfrm>
          <a:off x="2868273" y="902688"/>
          <a:ext cx="462435" cy="57686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868273" y="1018061"/>
        <a:ext cx="323705" cy="346118"/>
      </dsp:txXfrm>
    </dsp:sp>
    <dsp:sp modelId="{9FCFD15A-5AE2-44D8-B4EF-784A5BAE10B6}">
      <dsp:nvSpPr>
        <dsp:cNvPr id="0" name=""/>
        <dsp:cNvSpPr/>
      </dsp:nvSpPr>
      <dsp:spPr>
        <a:xfrm>
          <a:off x="3727082" y="0"/>
          <a:ext cx="2400741" cy="2382242"/>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3DBA53F-CD5A-43B9-BED1-5C1A3603D9A8}">
      <dsp:nvSpPr>
        <dsp:cNvPr id="0" name=""/>
        <dsp:cNvSpPr/>
      </dsp:nvSpPr>
      <dsp:spPr>
        <a:xfrm>
          <a:off x="4067773" y="1429345"/>
          <a:ext cx="2400741" cy="238224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Meaningful STEPS</a:t>
          </a:r>
          <a:endParaRPr lang="en-US" sz="2400" kern="1200" dirty="0"/>
        </a:p>
        <a:p>
          <a:pPr marL="171450" lvl="1" indent="-171450" algn="l" defTabSz="844550">
            <a:lnSpc>
              <a:spcPct val="90000"/>
            </a:lnSpc>
            <a:spcBef>
              <a:spcPct val="0"/>
            </a:spcBef>
            <a:spcAft>
              <a:spcPct val="15000"/>
            </a:spcAft>
            <a:buChar char="••"/>
          </a:pPr>
          <a:r>
            <a:rPr lang="id-ID" sz="1900" kern="1200" dirty="0" smtClean="0"/>
            <a:t>Systematic</a:t>
          </a:r>
          <a:endParaRPr lang="en-US" sz="1900" kern="1200" dirty="0"/>
        </a:p>
        <a:p>
          <a:pPr marL="171450" lvl="1" indent="-171450" algn="l" defTabSz="844550">
            <a:lnSpc>
              <a:spcPct val="90000"/>
            </a:lnSpc>
            <a:spcBef>
              <a:spcPct val="0"/>
            </a:spcBef>
            <a:spcAft>
              <a:spcPct val="15000"/>
            </a:spcAft>
            <a:buChar char="••"/>
          </a:pPr>
          <a:r>
            <a:rPr lang="id-ID" sz="1900" kern="1200" dirty="0" smtClean="0"/>
            <a:t>Simple</a:t>
          </a:r>
          <a:endParaRPr lang="en-US" sz="1900" kern="1200" dirty="0"/>
        </a:p>
        <a:p>
          <a:pPr marL="171450" lvl="1" indent="-171450" algn="l" defTabSz="844550">
            <a:lnSpc>
              <a:spcPct val="90000"/>
            </a:lnSpc>
            <a:spcBef>
              <a:spcPct val="0"/>
            </a:spcBef>
            <a:spcAft>
              <a:spcPct val="15000"/>
            </a:spcAft>
            <a:buChar char="••"/>
          </a:pPr>
          <a:r>
            <a:rPr lang="id-ID" sz="1900" kern="1200" dirty="0" smtClean="0"/>
            <a:t>Complete</a:t>
          </a:r>
          <a:endParaRPr lang="en-US" sz="1900" kern="1200" dirty="0"/>
        </a:p>
      </dsp:txBody>
      <dsp:txXfrm>
        <a:off x="4137546" y="1499118"/>
        <a:ext cx="2261195" cy="2242696"/>
      </dsp:txXfrm>
    </dsp:sp>
    <dsp:sp modelId="{B095A4D3-07B0-4161-815C-46B7B26E2109}">
      <dsp:nvSpPr>
        <dsp:cNvPr id="0" name=""/>
        <dsp:cNvSpPr/>
      </dsp:nvSpPr>
      <dsp:spPr>
        <a:xfrm>
          <a:off x="6590259" y="902688"/>
          <a:ext cx="462435" cy="57686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6590259" y="1018061"/>
        <a:ext cx="323705" cy="346118"/>
      </dsp:txXfrm>
    </dsp:sp>
    <dsp:sp modelId="{FF7CB376-6125-41F8-BF0B-27C3C7902CB8}">
      <dsp:nvSpPr>
        <dsp:cNvPr id="0" name=""/>
        <dsp:cNvSpPr/>
      </dsp:nvSpPr>
      <dsp:spPr>
        <a:xfrm>
          <a:off x="7449069" y="0"/>
          <a:ext cx="2400741" cy="2382242"/>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CEA6A7A-B555-4F64-860B-28C6C475D10C}">
      <dsp:nvSpPr>
        <dsp:cNvPr id="0" name=""/>
        <dsp:cNvSpPr/>
      </dsp:nvSpPr>
      <dsp:spPr>
        <a:xfrm>
          <a:off x="7839887" y="1429345"/>
          <a:ext cx="2400741" cy="2382242"/>
        </a:xfrm>
        <a:prstGeom prst="roundRect">
          <a:avLst>
            <a:gd name="adj" fmla="val 10000"/>
          </a:avLst>
        </a:prstGeom>
        <a:solidFill>
          <a:schemeClr val="accent4">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id-ID" sz="2400" kern="1200" dirty="0" smtClean="0"/>
            <a:t>Unforgettable CLOSING</a:t>
          </a:r>
          <a:endParaRPr lang="en-US" sz="2400" kern="1200" dirty="0"/>
        </a:p>
        <a:p>
          <a:pPr marL="171450" lvl="1" indent="-171450" algn="l" defTabSz="844550">
            <a:lnSpc>
              <a:spcPct val="90000"/>
            </a:lnSpc>
            <a:spcBef>
              <a:spcPct val="0"/>
            </a:spcBef>
            <a:spcAft>
              <a:spcPct val="15000"/>
            </a:spcAft>
            <a:buChar char="••"/>
          </a:pPr>
          <a:r>
            <a:rPr lang="id-ID" sz="1900" kern="1200" dirty="0" smtClean="0"/>
            <a:t>Summary</a:t>
          </a:r>
          <a:endParaRPr lang="en-US" sz="1900" kern="1200" dirty="0"/>
        </a:p>
        <a:p>
          <a:pPr marL="171450" lvl="1" indent="-171450" algn="l" defTabSz="844550">
            <a:lnSpc>
              <a:spcPct val="90000"/>
            </a:lnSpc>
            <a:spcBef>
              <a:spcPct val="0"/>
            </a:spcBef>
            <a:spcAft>
              <a:spcPct val="15000"/>
            </a:spcAft>
            <a:buChar char="••"/>
          </a:pPr>
          <a:r>
            <a:rPr lang="id-ID" sz="1900" kern="1200" dirty="0" smtClean="0"/>
            <a:t>Final message</a:t>
          </a:r>
          <a:endParaRPr lang="en-US" sz="1900" kern="1200" dirty="0"/>
        </a:p>
      </dsp:txBody>
      <dsp:txXfrm>
        <a:off x="7909660" y="1499118"/>
        <a:ext cx="2261195" cy="2242696"/>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D200B3F0-A9BC-48CE-8EB6-ECE965069900}" type="datetimeFigureOut">
              <a:rPr lang="en-US" dirty="0"/>
              <a:pPr/>
              <a:t>9/18/2017</a:t>
            </a:fld>
            <a:endParaRPr lang="en-US" dirty="0"/>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r>
              <a:rPr lang="en-US" dirty="0"/>
              <a:t>
              </a:t>
            </a:r>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DF9FFFF-3106-4DDB-AA62-0C80862170D6}" type="datetimeFigureOut">
              <a:rPr lang="en-US" dirty="0"/>
              <a:t>9/18/2017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A3DA38B7-AE95-4DC8-9A51-7A71F545B098}"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smtClean="0"/>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86F1EC2B-8188-4AC2-9F0D-8D09C51D505A}"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212B75E-944F-430B-BE5F-C69FA8823C04}"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79AE0DC7-7F53-471C-A711-B3DA6F2535F3}" type="datetimeFigureOut">
              <a:rPr lang="en-US" dirty="0"/>
              <a:t>9/18/2017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C1F4C9D-4618-451D-80C1-6A376BB42AB4}" type="datetimeFigureOut">
              <a:rPr lang="en-US" dirty="0"/>
              <a:t>9/18/2017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54D2318-CE40-42F6-962A-4C6D6CF697DB}"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C476AC1-EB7F-4BEF-90D9-5764B50DAF8A}"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B20712A-F861-4AB0-A754-4F5A2033CD4B}"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24507B7-F2DC-4B2C-B14D-58A9766807A2}" type="datetimeFigureOut">
              <a:rPr lang="en-US" dirty="0"/>
              <a:t>9/18/2017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04A483D-5CB4-4842-8F2F-05D5276ACF63}" type="datetimeFigureOut">
              <a:rPr lang="en-US" dirty="0"/>
              <a:t>9/18/2017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1CE32E-9DC0-47C8-A657-48F5C3E4A10B}" type="datetimeFigureOut">
              <a:rPr lang="en-US" dirty="0"/>
              <a:t>9/18/2017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BDF5C0D-8C3A-4771-A43D-83937FC700D4}" type="datetimeFigureOut">
              <a:rPr lang="en-US" dirty="0"/>
              <a:t>9/18/2017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03D2D6-FCC2-425A-A4A7-8058E8C01CB1}" type="datetimeFigureOut">
              <a:rPr lang="en-US" dirty="0"/>
              <a:t>9/18/2017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8CF2683-E6E7-4CC3-9EEE-7854DD4F3545}" type="datetimeFigureOut">
              <a:rPr lang="en-US" dirty="0"/>
              <a:t>9/18/2017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E120F81-B39D-4CBB-8BF3-5D6E395D0F72}" type="datetimeFigureOut">
              <a:rPr lang="en-US" dirty="0"/>
              <a:t>9/18/2017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r>
              <a:rPr lang="en-US" dirty="0"/>
              <a:t>
              </a:t>
            </a:r>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564B320A-89BA-47B2-A525-92E8D10B06E4}" type="datetimeFigureOut">
              <a:rPr lang="en-US" dirty="0"/>
              <a:t>9/18/2017</a:t>
            </a:fld>
            <a:endParaRPr lang="en-US" dirty="0"/>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bluegrass.kctcs.edu/media/chlss/documents/demonstration_outline_so.pdf"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health.howstuffworks.com/human-body/systems/respiratory/function-respiratory-system.htm" TargetMode="External"/><Relationship Id="rId2" Type="http://schemas.openxmlformats.org/officeDocument/2006/relationships/hyperlink" Target="http://www.howstuffworks.com/hsw-contact.htm" TargetMode="Externa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smtClean="0"/>
              <a:t>Explaining a process</a:t>
            </a:r>
            <a:endParaRPr lang="id-ID" dirty="0"/>
          </a:p>
        </p:txBody>
      </p:sp>
      <p:sp>
        <p:nvSpPr>
          <p:cNvPr id="3" name="Subtitle 2"/>
          <p:cNvSpPr>
            <a:spLocks noGrp="1"/>
          </p:cNvSpPr>
          <p:nvPr>
            <p:ph type="subTitle" idx="1"/>
          </p:nvPr>
        </p:nvSpPr>
        <p:spPr/>
        <p:txBody>
          <a:bodyPr/>
          <a:lstStyle/>
          <a:p>
            <a:endParaRPr lang="id-ID" dirty="0"/>
          </a:p>
        </p:txBody>
      </p:sp>
    </p:spTree>
    <p:extLst>
      <p:ext uri="{BB962C8B-B14F-4D97-AF65-F5344CB8AC3E}">
        <p14:creationId xmlns:p14="http://schemas.microsoft.com/office/powerpoint/2010/main" val="3869919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Steps to write a process speech</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66102787"/>
              </p:ext>
            </p:extLst>
          </p:nvPr>
        </p:nvGraphicFramePr>
        <p:xfrm>
          <a:off x="955675" y="2603500"/>
          <a:ext cx="10245725" cy="38115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29311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Process (Demo) Speech </a:t>
            </a:r>
            <a:r>
              <a:rPr lang="id-ID" b="1" dirty="0" smtClean="0"/>
              <a:t>Outline</a:t>
            </a:r>
            <a:endParaRPr lang="id-ID" b="1" dirty="0"/>
          </a:p>
        </p:txBody>
      </p:sp>
      <p:sp>
        <p:nvSpPr>
          <p:cNvPr id="4" name="Text Placeholder 3"/>
          <p:cNvSpPr>
            <a:spLocks noGrp="1"/>
          </p:cNvSpPr>
          <p:nvPr>
            <p:ph type="body" idx="1"/>
          </p:nvPr>
        </p:nvSpPr>
        <p:spPr>
          <a:xfrm>
            <a:off x="1154954" y="2636063"/>
            <a:ext cx="2931271" cy="576262"/>
          </a:xfrm>
        </p:spPr>
        <p:txBody>
          <a:bodyPr/>
          <a:lstStyle/>
          <a:p>
            <a:r>
              <a:rPr lang="id-ID" sz="2800" b="1" dirty="0" smtClean="0"/>
              <a:t>Introduction</a:t>
            </a:r>
            <a:endParaRPr lang="id-ID" sz="2800" b="1" dirty="0"/>
          </a:p>
        </p:txBody>
      </p:sp>
      <p:sp>
        <p:nvSpPr>
          <p:cNvPr id="3" name="Content Placeholder 2"/>
          <p:cNvSpPr>
            <a:spLocks noGrp="1"/>
          </p:cNvSpPr>
          <p:nvPr>
            <p:ph sz="half" idx="2"/>
          </p:nvPr>
        </p:nvSpPr>
        <p:spPr>
          <a:xfrm>
            <a:off x="1154954" y="3212326"/>
            <a:ext cx="2931271" cy="2807476"/>
          </a:xfrm>
        </p:spPr>
        <p:txBody>
          <a:bodyPr>
            <a:normAutofit/>
          </a:bodyPr>
          <a:lstStyle/>
          <a:p>
            <a:r>
              <a:rPr lang="id-ID" sz="2400" dirty="0" smtClean="0"/>
              <a:t>Gain attention</a:t>
            </a:r>
          </a:p>
          <a:p>
            <a:r>
              <a:rPr lang="id-ID" sz="2400" dirty="0" smtClean="0"/>
              <a:t>Benefits</a:t>
            </a:r>
          </a:p>
          <a:p>
            <a:r>
              <a:rPr lang="id-ID" sz="2400" dirty="0" smtClean="0"/>
              <a:t>Speech sections </a:t>
            </a:r>
          </a:p>
        </p:txBody>
      </p:sp>
      <p:sp>
        <p:nvSpPr>
          <p:cNvPr id="5" name="Text Placeholder 4"/>
          <p:cNvSpPr>
            <a:spLocks noGrp="1"/>
          </p:cNvSpPr>
          <p:nvPr>
            <p:ph type="body" sz="quarter" idx="3"/>
          </p:nvPr>
        </p:nvSpPr>
        <p:spPr>
          <a:xfrm>
            <a:off x="4751386" y="2603500"/>
            <a:ext cx="2563814" cy="608825"/>
          </a:xfrm>
        </p:spPr>
        <p:txBody>
          <a:bodyPr/>
          <a:lstStyle/>
          <a:p>
            <a:r>
              <a:rPr lang="id-ID" sz="2800" b="1" dirty="0" smtClean="0"/>
              <a:t>Body</a:t>
            </a:r>
            <a:endParaRPr lang="id-ID" sz="2800" b="1" dirty="0"/>
          </a:p>
        </p:txBody>
      </p:sp>
      <p:sp>
        <p:nvSpPr>
          <p:cNvPr id="6" name="Content Placeholder 5"/>
          <p:cNvSpPr>
            <a:spLocks noGrp="1"/>
          </p:cNvSpPr>
          <p:nvPr>
            <p:ph sz="quarter" idx="4"/>
          </p:nvPr>
        </p:nvSpPr>
        <p:spPr>
          <a:xfrm>
            <a:off x="4751387" y="3212328"/>
            <a:ext cx="2563813" cy="2807474"/>
          </a:xfrm>
        </p:spPr>
        <p:txBody>
          <a:bodyPr>
            <a:normAutofit/>
          </a:bodyPr>
          <a:lstStyle/>
          <a:p>
            <a:r>
              <a:rPr lang="id-ID" sz="2400" dirty="0" smtClean="0"/>
              <a:t>Section 1</a:t>
            </a:r>
          </a:p>
          <a:p>
            <a:r>
              <a:rPr lang="id-ID" sz="2400" dirty="0" smtClean="0"/>
              <a:t>Section 2</a:t>
            </a:r>
          </a:p>
          <a:p>
            <a:r>
              <a:rPr lang="id-ID" sz="2400" dirty="0" smtClean="0"/>
              <a:t>Section </a:t>
            </a:r>
            <a:r>
              <a:rPr lang="id-ID" sz="2400" dirty="0"/>
              <a:t>3</a:t>
            </a:r>
          </a:p>
        </p:txBody>
      </p:sp>
      <p:sp>
        <p:nvSpPr>
          <p:cNvPr id="7" name="Text Placeholder 4"/>
          <p:cNvSpPr txBox="1">
            <a:spLocks/>
          </p:cNvSpPr>
          <p:nvPr/>
        </p:nvSpPr>
        <p:spPr>
          <a:xfrm>
            <a:off x="8491580" y="2560636"/>
            <a:ext cx="2563814" cy="608825"/>
          </a:xfrm>
          <a:prstGeom prst="rect">
            <a:avLst/>
          </a:prstGeom>
        </p:spPr>
        <p:txBody>
          <a:bodyPr vert="horz" lIns="91440" tIns="45720" rIns="91440" bIns="45720" rtlCol="0" anchor="b">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400" b="0" i="0" kern="1200">
                <a:solidFill>
                  <a:schemeClr val="accent1"/>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2000" b="1" i="0" kern="1200">
                <a:solidFill>
                  <a:schemeClr val="tx1">
                    <a:lumMod val="75000"/>
                    <a:lumOff val="2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800" b="1" i="0" kern="1200">
                <a:solidFill>
                  <a:schemeClr val="tx1">
                    <a:lumMod val="75000"/>
                    <a:lumOff val="2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600" b="1" i="0" kern="1200">
                <a:solidFill>
                  <a:schemeClr val="tx1">
                    <a:lumMod val="75000"/>
                    <a:lumOff val="25000"/>
                  </a:schemeClr>
                </a:solidFill>
                <a:latin typeface="+mn-lt"/>
                <a:ea typeface="+mn-ea"/>
                <a:cs typeface="+mn-cs"/>
              </a:defRPr>
            </a:lvl9pPr>
          </a:lstStyle>
          <a:p>
            <a:r>
              <a:rPr lang="id-ID" sz="2800" b="1" dirty="0" smtClean="0"/>
              <a:t>Closing</a:t>
            </a:r>
            <a:endParaRPr lang="id-ID" sz="2800" b="1" dirty="0"/>
          </a:p>
        </p:txBody>
      </p:sp>
      <p:sp>
        <p:nvSpPr>
          <p:cNvPr id="8" name="Content Placeholder 5"/>
          <p:cNvSpPr txBox="1">
            <a:spLocks/>
          </p:cNvSpPr>
          <p:nvPr/>
        </p:nvSpPr>
        <p:spPr>
          <a:xfrm>
            <a:off x="8491581" y="3169464"/>
            <a:ext cx="2563813" cy="280747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en-US" sz="2400" dirty="0" smtClean="0"/>
              <a:t>Opening/ intro</a:t>
            </a:r>
          </a:p>
          <a:p>
            <a:r>
              <a:rPr lang="id-ID" sz="2400" dirty="0" smtClean="0"/>
              <a:t>Summary</a:t>
            </a:r>
            <a:endParaRPr lang="id-ID" sz="2400" dirty="0" smtClean="0"/>
          </a:p>
          <a:p>
            <a:r>
              <a:rPr lang="id-ID" sz="2400" dirty="0" smtClean="0"/>
              <a:t>Final message</a:t>
            </a:r>
            <a:endParaRPr lang="id-ID" sz="2400" dirty="0"/>
          </a:p>
        </p:txBody>
      </p:sp>
    </p:spTree>
    <p:extLst>
      <p:ext uri="{BB962C8B-B14F-4D97-AF65-F5344CB8AC3E}">
        <p14:creationId xmlns:p14="http://schemas.microsoft.com/office/powerpoint/2010/main" val="620718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54956" y="1743076"/>
            <a:ext cx="4145707" cy="4114800"/>
          </a:xfrm>
        </p:spPr>
        <p:txBody>
          <a:bodyPr/>
          <a:lstStyle/>
          <a:p>
            <a:r>
              <a:rPr lang="id-ID" sz="2400" dirty="0"/>
              <a:t>Adapted </a:t>
            </a:r>
            <a:r>
              <a:rPr lang="id-ID" sz="2400" dirty="0" smtClean="0"/>
              <a:t>from: </a:t>
            </a:r>
            <a:r>
              <a:rPr lang="id-ID" sz="2400" dirty="0" smtClean="0">
                <a:hlinkClick r:id="rId2"/>
              </a:rPr>
              <a:t>https</a:t>
            </a:r>
            <a:r>
              <a:rPr lang="id-ID" sz="2400" dirty="0">
                <a:hlinkClick r:id="rId2"/>
              </a:rPr>
              <a:t>://</a:t>
            </a:r>
            <a:r>
              <a:rPr lang="id-ID" sz="2400" dirty="0" smtClean="0">
                <a:hlinkClick r:id="rId2"/>
              </a:rPr>
              <a:t>bluegrass.kctcs.edu/media/chlss/documents/demonstration_outline_so.pdf</a:t>
            </a:r>
            <a:endParaRPr lang="id-ID" sz="2400" dirty="0"/>
          </a:p>
        </p:txBody>
      </p:sp>
      <p:sp>
        <p:nvSpPr>
          <p:cNvPr id="5" name="Text Placeholder 4"/>
          <p:cNvSpPr>
            <a:spLocks noGrp="1"/>
          </p:cNvSpPr>
          <p:nvPr>
            <p:ph type="body" idx="1"/>
          </p:nvPr>
        </p:nvSpPr>
        <p:spPr>
          <a:xfrm>
            <a:off x="7024147" y="1971675"/>
            <a:ext cx="3757545" cy="3446993"/>
          </a:xfrm>
        </p:spPr>
        <p:txBody>
          <a:bodyPr>
            <a:noAutofit/>
          </a:bodyPr>
          <a:lstStyle/>
          <a:p>
            <a:r>
              <a:rPr lang="id-ID" sz="4800" dirty="0" smtClean="0"/>
              <a:t>EXAMPLE OF A PROCESS SPEECH</a:t>
            </a:r>
            <a:endParaRPr lang="id-ID" sz="4800" dirty="0"/>
          </a:p>
        </p:txBody>
      </p:sp>
    </p:spTree>
    <p:extLst>
      <p:ext uri="{BB962C8B-B14F-4D97-AF65-F5344CB8AC3E}">
        <p14:creationId xmlns:p14="http://schemas.microsoft.com/office/powerpoint/2010/main" val="3350331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POWERFUL OPENING </a:t>
            </a:r>
            <a:br>
              <a:rPr lang="id-ID" dirty="0" smtClean="0"/>
            </a:br>
            <a:r>
              <a:rPr lang="id-ID" dirty="0" smtClean="0"/>
              <a:t>(Interesting, Useful, Believable)</a:t>
            </a:r>
            <a:endParaRPr lang="id-ID" dirty="0"/>
          </a:p>
        </p:txBody>
      </p:sp>
      <p:sp>
        <p:nvSpPr>
          <p:cNvPr id="3" name="Content Placeholder 2"/>
          <p:cNvSpPr>
            <a:spLocks noGrp="1"/>
          </p:cNvSpPr>
          <p:nvPr>
            <p:ph idx="1"/>
          </p:nvPr>
        </p:nvSpPr>
        <p:spPr>
          <a:xfrm>
            <a:off x="785611" y="2338871"/>
            <a:ext cx="10887278" cy="4314825"/>
          </a:xfrm>
        </p:spPr>
        <p:txBody>
          <a:bodyPr>
            <a:noAutofit/>
          </a:bodyPr>
          <a:lstStyle/>
          <a:p>
            <a:pPr marL="0" indent="0" algn="just">
              <a:buNone/>
            </a:pPr>
            <a:r>
              <a:rPr lang="id-ID" sz="2400" dirty="0">
                <a:solidFill>
                  <a:schemeClr val="tx2"/>
                </a:solidFill>
              </a:rPr>
              <a:t>According to the book High Blood Pressure, hypertension contributes directly or indirectly to about one million deaths per year. It affects over 35 million people, approximately one out of every four or five American adults. In Indonesia, stroke, Coronary Heart Disease and hypertensive heart disease account for more than a third of all deaths (0.5 million) with hypertension being one of the leading causes of mortality</a:t>
            </a:r>
            <a:r>
              <a:rPr lang="id-ID" sz="2400" b="1" baseline="30000" dirty="0">
                <a:solidFill>
                  <a:srgbClr val="FF0000"/>
                </a:solidFill>
              </a:rPr>
              <a:t>1</a:t>
            </a:r>
            <a:r>
              <a:rPr lang="id-ID" sz="2400" dirty="0">
                <a:solidFill>
                  <a:schemeClr val="tx2"/>
                </a:solidFill>
              </a:rPr>
              <a:t>. </a:t>
            </a:r>
            <a:r>
              <a:rPr lang="id-ID" sz="2400" dirty="0">
                <a:solidFill>
                  <a:srgbClr val="002060"/>
                </a:solidFill>
              </a:rPr>
              <a:t>To keep a check on an individual's blood pressure is easy. There is a simple, painless, inexpensive test that only takes about 30 seconds. </a:t>
            </a:r>
            <a:r>
              <a:rPr lang="id-ID" sz="2400" dirty="0" smtClean="0">
                <a:solidFill>
                  <a:srgbClr val="7030A0"/>
                </a:solidFill>
              </a:rPr>
              <a:t>Blood pressure can be measured by utilizing three important steps. </a:t>
            </a:r>
            <a:r>
              <a:rPr lang="id-ID" sz="2400" b="1" dirty="0" smtClean="0">
                <a:solidFill>
                  <a:srgbClr val="7030A0"/>
                </a:solidFill>
              </a:rPr>
              <a:t>Today </a:t>
            </a:r>
            <a:r>
              <a:rPr lang="id-ID" sz="2400" b="1" dirty="0">
                <a:solidFill>
                  <a:srgbClr val="7030A0"/>
                </a:solidFill>
              </a:rPr>
              <a:t>I would like to demonstrate these three steps: gathering the materials, following a specific procedure, and interpreting the blood pressure reading</a:t>
            </a:r>
            <a:r>
              <a:rPr lang="id-ID" sz="2400" dirty="0">
                <a:solidFill>
                  <a:srgbClr val="7030A0"/>
                </a:solidFill>
              </a:rPr>
              <a:t>.</a:t>
            </a:r>
          </a:p>
        </p:txBody>
      </p:sp>
      <p:sp>
        <p:nvSpPr>
          <p:cNvPr id="4" name="TextBox 3"/>
          <p:cNvSpPr txBox="1"/>
          <p:nvPr/>
        </p:nvSpPr>
        <p:spPr>
          <a:xfrm rot="16200000">
            <a:off x="-567193" y="3063268"/>
            <a:ext cx="1818126" cy="369332"/>
          </a:xfrm>
          <a:prstGeom prst="rect">
            <a:avLst/>
          </a:prstGeom>
          <a:noFill/>
        </p:spPr>
        <p:txBody>
          <a:bodyPr wrap="none" rtlCol="0">
            <a:spAutoFit/>
          </a:bodyPr>
          <a:lstStyle/>
          <a:p>
            <a:r>
              <a:rPr lang="en-US" dirty="0" smtClean="0">
                <a:solidFill>
                  <a:schemeClr val="tx2"/>
                </a:solidFill>
              </a:rPr>
              <a:t>Gain attention</a:t>
            </a:r>
            <a:endParaRPr lang="en-US" dirty="0">
              <a:solidFill>
                <a:schemeClr val="tx2"/>
              </a:solidFill>
            </a:endParaRPr>
          </a:p>
        </p:txBody>
      </p:sp>
      <p:sp>
        <p:nvSpPr>
          <p:cNvPr id="5" name="TextBox 4"/>
          <p:cNvSpPr txBox="1"/>
          <p:nvPr/>
        </p:nvSpPr>
        <p:spPr>
          <a:xfrm rot="16200000">
            <a:off x="-99287" y="4687528"/>
            <a:ext cx="1047082" cy="369332"/>
          </a:xfrm>
          <a:prstGeom prst="rect">
            <a:avLst/>
          </a:prstGeom>
          <a:noFill/>
        </p:spPr>
        <p:txBody>
          <a:bodyPr wrap="none" rtlCol="0">
            <a:spAutoFit/>
          </a:bodyPr>
          <a:lstStyle/>
          <a:p>
            <a:r>
              <a:rPr lang="en-US" dirty="0" smtClean="0">
                <a:solidFill>
                  <a:srgbClr val="002060"/>
                </a:solidFill>
              </a:rPr>
              <a:t>Benefits</a:t>
            </a:r>
            <a:endParaRPr lang="en-US" dirty="0">
              <a:solidFill>
                <a:srgbClr val="002060"/>
              </a:solidFill>
            </a:endParaRPr>
          </a:p>
        </p:txBody>
      </p:sp>
      <p:sp>
        <p:nvSpPr>
          <p:cNvPr id="6" name="TextBox 5"/>
          <p:cNvSpPr txBox="1"/>
          <p:nvPr/>
        </p:nvSpPr>
        <p:spPr>
          <a:xfrm rot="16200000">
            <a:off x="-187452" y="5684276"/>
            <a:ext cx="1223412" cy="646331"/>
          </a:xfrm>
          <a:prstGeom prst="rect">
            <a:avLst/>
          </a:prstGeom>
          <a:noFill/>
        </p:spPr>
        <p:txBody>
          <a:bodyPr wrap="none" rtlCol="0">
            <a:spAutoFit/>
          </a:bodyPr>
          <a:lstStyle/>
          <a:p>
            <a:r>
              <a:rPr lang="en-US" dirty="0" smtClean="0">
                <a:solidFill>
                  <a:srgbClr val="7030A0"/>
                </a:solidFill>
              </a:rPr>
              <a:t>Section </a:t>
            </a:r>
          </a:p>
          <a:p>
            <a:r>
              <a:rPr lang="en-US" dirty="0" smtClean="0">
                <a:solidFill>
                  <a:srgbClr val="7030A0"/>
                </a:solidFill>
              </a:rPr>
              <a:t>or outline</a:t>
            </a:r>
            <a:endParaRPr lang="en-US" dirty="0">
              <a:solidFill>
                <a:srgbClr val="7030A0"/>
              </a:solidFill>
            </a:endParaRPr>
          </a:p>
        </p:txBody>
      </p:sp>
    </p:spTree>
    <p:extLst>
      <p:ext uri="{BB962C8B-B14F-4D97-AF65-F5344CB8AC3E}">
        <p14:creationId xmlns:p14="http://schemas.microsoft.com/office/powerpoint/2010/main" val="36885683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MEANINGFUL STEPS</a:t>
            </a:r>
            <a:br>
              <a:rPr lang="id-ID" dirty="0" smtClean="0"/>
            </a:br>
            <a:r>
              <a:rPr lang="id-ID" dirty="0" smtClean="0"/>
              <a:t>(Systematic, Simple, Complete)</a:t>
            </a:r>
            <a:endParaRPr lang="id-ID" dirty="0"/>
          </a:p>
        </p:txBody>
      </p:sp>
      <p:sp>
        <p:nvSpPr>
          <p:cNvPr id="3" name="Content Placeholder 2"/>
          <p:cNvSpPr>
            <a:spLocks noGrp="1"/>
          </p:cNvSpPr>
          <p:nvPr>
            <p:ph idx="1"/>
          </p:nvPr>
        </p:nvSpPr>
        <p:spPr>
          <a:xfrm>
            <a:off x="914400" y="2640168"/>
            <a:ext cx="10744200" cy="3379631"/>
          </a:xfrm>
        </p:spPr>
        <p:txBody>
          <a:bodyPr>
            <a:normAutofit/>
          </a:bodyPr>
          <a:lstStyle/>
          <a:p>
            <a:pPr marL="0" indent="0">
              <a:buNone/>
            </a:pPr>
            <a:r>
              <a:rPr lang="id-ID" sz="2400" b="1" dirty="0" smtClean="0"/>
              <a:t>STEP 1. GATHERING ALL MATERIALS</a:t>
            </a:r>
          </a:p>
          <a:p>
            <a:pPr marL="0" indent="0">
              <a:buNone/>
            </a:pPr>
            <a:r>
              <a:rPr lang="en-US" sz="2400" dirty="0" smtClean="0"/>
              <a:t>All </a:t>
            </a:r>
            <a:r>
              <a:rPr lang="en-US" sz="2400" dirty="0"/>
              <a:t>the materials needed for the blood pressure measurement should be gathered. </a:t>
            </a:r>
            <a:endParaRPr lang="id-ID" sz="2400" dirty="0" smtClean="0"/>
          </a:p>
          <a:p>
            <a:r>
              <a:rPr lang="en-US" sz="2400" dirty="0" smtClean="0"/>
              <a:t>A</a:t>
            </a:r>
            <a:r>
              <a:rPr lang="en-US" sz="2400" dirty="0"/>
              <a:t>. You will need a sphygmomanometer with a gauge and a special </a:t>
            </a:r>
            <a:r>
              <a:rPr lang="en-US" sz="2400" dirty="0" smtClean="0"/>
              <a:t>cuff.</a:t>
            </a:r>
            <a:endParaRPr lang="id-ID" sz="2400" dirty="0" smtClean="0"/>
          </a:p>
          <a:p>
            <a:r>
              <a:rPr lang="en-US" sz="2400" dirty="0" smtClean="0"/>
              <a:t>B</a:t>
            </a:r>
            <a:r>
              <a:rPr lang="en-US" sz="2400" dirty="0"/>
              <a:t>. You will also need a stethoscope. </a:t>
            </a:r>
            <a:endParaRPr lang="id-ID" sz="2400" dirty="0"/>
          </a:p>
        </p:txBody>
      </p:sp>
      <p:sp>
        <p:nvSpPr>
          <p:cNvPr id="4" name="TextBox 3"/>
          <p:cNvSpPr txBox="1"/>
          <p:nvPr/>
        </p:nvSpPr>
        <p:spPr>
          <a:xfrm rot="16200000">
            <a:off x="-528034" y="3799267"/>
            <a:ext cx="1880316" cy="369332"/>
          </a:xfrm>
          <a:prstGeom prst="rect">
            <a:avLst/>
          </a:prstGeom>
          <a:noFill/>
        </p:spPr>
        <p:txBody>
          <a:bodyPr wrap="square" rtlCol="0">
            <a:spAutoFit/>
          </a:bodyPr>
          <a:lstStyle/>
          <a:p>
            <a:pPr algn="ctr"/>
            <a:r>
              <a:rPr lang="en-US" b="1" dirty="0" smtClean="0"/>
              <a:t>Section 1</a:t>
            </a:r>
            <a:endParaRPr lang="en-US" b="1" dirty="0"/>
          </a:p>
        </p:txBody>
      </p:sp>
    </p:spTree>
    <p:extLst>
      <p:ext uri="{BB962C8B-B14F-4D97-AF65-F5344CB8AC3E}">
        <p14:creationId xmlns:p14="http://schemas.microsoft.com/office/powerpoint/2010/main" val="1232528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MEANINGFUL STEPS</a:t>
            </a:r>
            <a:br>
              <a:rPr lang="id-ID" dirty="0" smtClean="0"/>
            </a:br>
            <a:r>
              <a:rPr lang="id-ID" dirty="0"/>
              <a:t>(Systematic, Simple, Complete)</a:t>
            </a:r>
          </a:p>
        </p:txBody>
      </p:sp>
      <p:sp>
        <p:nvSpPr>
          <p:cNvPr id="3" name="Content Placeholder 2"/>
          <p:cNvSpPr>
            <a:spLocks noGrp="1"/>
          </p:cNvSpPr>
          <p:nvPr>
            <p:ph idx="1"/>
          </p:nvPr>
        </p:nvSpPr>
        <p:spPr>
          <a:xfrm>
            <a:off x="1154954" y="2343141"/>
            <a:ext cx="10560796" cy="4443419"/>
          </a:xfrm>
        </p:spPr>
        <p:txBody>
          <a:bodyPr>
            <a:noAutofit/>
          </a:bodyPr>
          <a:lstStyle/>
          <a:p>
            <a:pPr marL="0" indent="0">
              <a:buNone/>
            </a:pPr>
            <a:r>
              <a:rPr lang="id-ID" sz="2400" b="1" dirty="0" smtClean="0"/>
              <a:t>STEP 2. FOLLOWING SPECIFIC PROCEDURE</a:t>
            </a:r>
          </a:p>
          <a:p>
            <a:pPr marL="0" indent="0">
              <a:buNone/>
            </a:pPr>
            <a:r>
              <a:rPr lang="en-US" sz="2400" dirty="0" smtClean="0"/>
              <a:t>The </a:t>
            </a:r>
            <a:r>
              <a:rPr lang="en-US" sz="2400" dirty="0"/>
              <a:t>specific procedure for taking blood pressure can be broken into four steps. </a:t>
            </a:r>
            <a:endParaRPr lang="id-ID" sz="2400" dirty="0" smtClean="0"/>
          </a:p>
          <a:p>
            <a:r>
              <a:rPr lang="en-US" sz="2400" dirty="0" smtClean="0"/>
              <a:t>A</a:t>
            </a:r>
            <a:r>
              <a:rPr lang="en-US" sz="2400" dirty="0"/>
              <a:t>. The special cuff is wrapped snugly, with the bottom of the cuff just above the antecubital space. </a:t>
            </a:r>
            <a:endParaRPr lang="id-ID" sz="2400" dirty="0" smtClean="0"/>
          </a:p>
          <a:p>
            <a:r>
              <a:rPr lang="en-US" sz="2400" dirty="0" smtClean="0"/>
              <a:t>B</a:t>
            </a:r>
            <a:r>
              <a:rPr lang="en-US" sz="2400" dirty="0"/>
              <a:t>. The gauge of the sphygmomanometer is placed for easy visibility of the dial. </a:t>
            </a:r>
            <a:endParaRPr lang="id-ID" sz="2400" dirty="0" smtClean="0"/>
          </a:p>
          <a:p>
            <a:r>
              <a:rPr lang="en-US" sz="2400" dirty="0" smtClean="0"/>
              <a:t>C</a:t>
            </a:r>
            <a:r>
              <a:rPr lang="en-US" sz="2400" dirty="0"/>
              <a:t>. The stethoscope diaphragm is placed over the brachial artery. </a:t>
            </a:r>
            <a:endParaRPr lang="id-ID" sz="2400" dirty="0" smtClean="0"/>
          </a:p>
          <a:p>
            <a:r>
              <a:rPr lang="en-US" sz="2400" dirty="0" smtClean="0"/>
              <a:t>D</a:t>
            </a:r>
            <a:r>
              <a:rPr lang="en-US" sz="2400" dirty="0"/>
              <a:t>. The pump valve is closed and the cuff is inflated, then released slowly to obtain a reading. </a:t>
            </a:r>
            <a:endParaRPr lang="id-ID" sz="2400" dirty="0"/>
          </a:p>
        </p:txBody>
      </p:sp>
      <p:sp>
        <p:nvSpPr>
          <p:cNvPr id="4" name="TextBox 3"/>
          <p:cNvSpPr txBox="1"/>
          <p:nvPr/>
        </p:nvSpPr>
        <p:spPr>
          <a:xfrm rot="16200000">
            <a:off x="-231820" y="3928056"/>
            <a:ext cx="1880316" cy="369332"/>
          </a:xfrm>
          <a:prstGeom prst="rect">
            <a:avLst/>
          </a:prstGeom>
          <a:noFill/>
        </p:spPr>
        <p:txBody>
          <a:bodyPr wrap="square" rtlCol="0">
            <a:spAutoFit/>
          </a:bodyPr>
          <a:lstStyle/>
          <a:p>
            <a:pPr algn="ctr"/>
            <a:r>
              <a:rPr lang="en-US" b="1" dirty="0" smtClean="0"/>
              <a:t>Section 2</a:t>
            </a:r>
            <a:endParaRPr lang="en-US" b="1" dirty="0"/>
          </a:p>
        </p:txBody>
      </p:sp>
    </p:spTree>
    <p:extLst>
      <p:ext uri="{BB962C8B-B14F-4D97-AF65-F5344CB8AC3E}">
        <p14:creationId xmlns:p14="http://schemas.microsoft.com/office/powerpoint/2010/main" val="1832708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MEANINGFUL STEPS</a:t>
            </a:r>
            <a:br>
              <a:rPr lang="id-ID" dirty="0" smtClean="0"/>
            </a:br>
            <a:r>
              <a:rPr lang="id-ID" dirty="0"/>
              <a:t>(Systematic, Simple, Complete)</a:t>
            </a:r>
          </a:p>
        </p:txBody>
      </p:sp>
      <p:sp>
        <p:nvSpPr>
          <p:cNvPr id="3" name="Content Placeholder 2"/>
          <p:cNvSpPr>
            <a:spLocks noGrp="1"/>
          </p:cNvSpPr>
          <p:nvPr>
            <p:ph idx="1"/>
          </p:nvPr>
        </p:nvSpPr>
        <p:spPr>
          <a:xfrm>
            <a:off x="1154954" y="2603500"/>
            <a:ext cx="10417921" cy="3597275"/>
          </a:xfrm>
        </p:spPr>
        <p:txBody>
          <a:bodyPr>
            <a:normAutofit/>
          </a:bodyPr>
          <a:lstStyle/>
          <a:p>
            <a:pPr marL="0" indent="0">
              <a:buNone/>
            </a:pPr>
            <a:r>
              <a:rPr lang="id-ID" sz="2400" b="1" dirty="0" smtClean="0"/>
              <a:t>STEP 3. INTERPRETING THE READING</a:t>
            </a:r>
          </a:p>
          <a:p>
            <a:pPr marL="0" indent="0">
              <a:buNone/>
            </a:pPr>
            <a:r>
              <a:rPr lang="en-US" sz="2400" dirty="0" smtClean="0"/>
              <a:t>A </a:t>
            </a:r>
            <a:r>
              <a:rPr lang="en-US" sz="2400" dirty="0"/>
              <a:t>blood pressure reading is usually expressed in two figures. </a:t>
            </a:r>
            <a:endParaRPr lang="id-ID" sz="2400" dirty="0" smtClean="0"/>
          </a:p>
          <a:p>
            <a:r>
              <a:rPr lang="en-US" sz="2400" dirty="0" smtClean="0"/>
              <a:t>A</a:t>
            </a:r>
            <a:r>
              <a:rPr lang="en-US" sz="2400" dirty="0"/>
              <a:t>. The top figure (systolic) is a measure of the pumping action of the heart muscle itself. </a:t>
            </a:r>
            <a:endParaRPr lang="id-ID" sz="2400" dirty="0" smtClean="0"/>
          </a:p>
          <a:p>
            <a:r>
              <a:rPr lang="en-US" sz="2400" dirty="0" smtClean="0"/>
              <a:t>B</a:t>
            </a:r>
            <a:r>
              <a:rPr lang="en-US" sz="2400" dirty="0"/>
              <a:t>. The bottom figure (diastolic) indicates the ability of the arterial system to accept the blood forced into the system. </a:t>
            </a:r>
            <a:endParaRPr lang="id-ID" sz="2400" dirty="0" smtClean="0"/>
          </a:p>
          <a:p>
            <a:r>
              <a:rPr lang="en-US" sz="2400" dirty="0" smtClean="0"/>
              <a:t>C</a:t>
            </a:r>
            <a:r>
              <a:rPr lang="en-US" sz="2400" dirty="0"/>
              <a:t>. Normal blood pressure is 120/80 for the ages 18 through 45. (factual example - </a:t>
            </a:r>
            <a:r>
              <a:rPr lang="en-US" sz="2400" dirty="0" err="1"/>
              <a:t>Wodetski</a:t>
            </a:r>
            <a:r>
              <a:rPr lang="en-US" sz="2400" dirty="0"/>
              <a:t> 74</a:t>
            </a:r>
            <a:r>
              <a:rPr lang="en-US" sz="2400" dirty="0" smtClean="0"/>
              <a:t>)</a:t>
            </a:r>
            <a:endParaRPr lang="id-ID" sz="2400" dirty="0"/>
          </a:p>
        </p:txBody>
      </p:sp>
      <p:sp>
        <p:nvSpPr>
          <p:cNvPr id="4" name="TextBox 3"/>
          <p:cNvSpPr txBox="1"/>
          <p:nvPr/>
        </p:nvSpPr>
        <p:spPr>
          <a:xfrm rot="16200000">
            <a:off x="-257577" y="3966693"/>
            <a:ext cx="1880316" cy="369332"/>
          </a:xfrm>
          <a:prstGeom prst="rect">
            <a:avLst/>
          </a:prstGeom>
          <a:noFill/>
        </p:spPr>
        <p:txBody>
          <a:bodyPr wrap="square" rtlCol="0">
            <a:spAutoFit/>
          </a:bodyPr>
          <a:lstStyle/>
          <a:p>
            <a:pPr algn="ctr"/>
            <a:r>
              <a:rPr lang="en-US" b="1" dirty="0" smtClean="0"/>
              <a:t>Section 3</a:t>
            </a:r>
            <a:endParaRPr lang="en-US" b="1" dirty="0"/>
          </a:p>
        </p:txBody>
      </p:sp>
    </p:spTree>
    <p:extLst>
      <p:ext uri="{BB962C8B-B14F-4D97-AF65-F5344CB8AC3E}">
        <p14:creationId xmlns:p14="http://schemas.microsoft.com/office/powerpoint/2010/main" val="9704440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UNFORGETTABLE CLOSING</a:t>
            </a:r>
            <a:endParaRPr lang="id-ID" dirty="0"/>
          </a:p>
        </p:txBody>
      </p:sp>
      <p:sp>
        <p:nvSpPr>
          <p:cNvPr id="3" name="Content Placeholder 2"/>
          <p:cNvSpPr>
            <a:spLocks noGrp="1"/>
          </p:cNvSpPr>
          <p:nvPr>
            <p:ph idx="1"/>
          </p:nvPr>
        </p:nvSpPr>
        <p:spPr>
          <a:xfrm>
            <a:off x="940157" y="2357438"/>
            <a:ext cx="10804167" cy="4343399"/>
          </a:xfrm>
        </p:spPr>
        <p:txBody>
          <a:bodyPr>
            <a:noAutofit/>
          </a:bodyPr>
          <a:lstStyle/>
          <a:p>
            <a:pPr marL="0" indent="0" algn="just">
              <a:buNone/>
            </a:pPr>
            <a:r>
              <a:rPr lang="en-US" sz="2400" dirty="0">
                <a:solidFill>
                  <a:schemeClr val="tx1"/>
                </a:solidFill>
              </a:rPr>
              <a:t>It is estimated that about half of the nation's hypertensives are undetected. One problem is that, unlike a toothache or backache, high or low blood pressure doesn't usually produce symptoms. People may not know they have either until it begins to cause trouble with the heart, brain, or kidneys. </a:t>
            </a:r>
            <a:r>
              <a:rPr lang="en-US" sz="2400" dirty="0" smtClean="0">
                <a:solidFill>
                  <a:srgbClr val="FF0000"/>
                </a:solidFill>
              </a:rPr>
              <a:t>As </a:t>
            </a:r>
            <a:r>
              <a:rPr lang="en-US" sz="2400" dirty="0">
                <a:solidFill>
                  <a:srgbClr val="FF0000"/>
                </a:solidFill>
              </a:rPr>
              <a:t>mentioned before, there is a simple, painless, inexpensive test that only takes </a:t>
            </a:r>
            <a:r>
              <a:rPr lang="id-ID" sz="2400" dirty="0" smtClean="0">
                <a:solidFill>
                  <a:srgbClr val="FF0000"/>
                </a:solidFill>
              </a:rPr>
              <a:t>three steps</a:t>
            </a:r>
            <a:r>
              <a:rPr lang="en-US" sz="2400" dirty="0" smtClean="0">
                <a:solidFill>
                  <a:srgbClr val="FF0000"/>
                </a:solidFill>
              </a:rPr>
              <a:t> </a:t>
            </a:r>
            <a:r>
              <a:rPr lang="en-US" sz="2400" dirty="0">
                <a:solidFill>
                  <a:srgbClr val="FF0000"/>
                </a:solidFill>
              </a:rPr>
              <a:t>to keep a check on an individual's blood </a:t>
            </a:r>
            <a:r>
              <a:rPr lang="en-US" sz="2400" dirty="0" smtClean="0">
                <a:solidFill>
                  <a:srgbClr val="FF0000"/>
                </a:solidFill>
              </a:rPr>
              <a:t>pressure</a:t>
            </a:r>
            <a:r>
              <a:rPr lang="id-ID" sz="2400" dirty="0" smtClean="0">
                <a:solidFill>
                  <a:srgbClr val="FF0000"/>
                </a:solidFill>
              </a:rPr>
              <a:t>: Gather the materials, follow the simple procedure and interpret the reading</a:t>
            </a:r>
            <a:r>
              <a:rPr lang="en-US" sz="2400" b="1" dirty="0" smtClean="0">
                <a:solidFill>
                  <a:srgbClr val="FF0000"/>
                </a:solidFill>
              </a:rPr>
              <a:t>. </a:t>
            </a:r>
            <a:r>
              <a:rPr lang="en-US" sz="2400" b="1" dirty="0" smtClean="0">
                <a:solidFill>
                  <a:srgbClr val="0070C0"/>
                </a:solidFill>
              </a:rPr>
              <a:t>I </a:t>
            </a:r>
            <a:r>
              <a:rPr lang="en-US" sz="2400" b="1" dirty="0">
                <a:solidFill>
                  <a:srgbClr val="0070C0"/>
                </a:solidFill>
              </a:rPr>
              <a:t>urge you to </a:t>
            </a:r>
            <a:r>
              <a:rPr lang="id-ID" sz="2400" b="1" dirty="0" smtClean="0">
                <a:solidFill>
                  <a:srgbClr val="0070C0"/>
                </a:solidFill>
              </a:rPr>
              <a:t>check your</a:t>
            </a:r>
            <a:r>
              <a:rPr lang="en-US" sz="2400" b="1" dirty="0" smtClean="0">
                <a:solidFill>
                  <a:srgbClr val="0070C0"/>
                </a:solidFill>
              </a:rPr>
              <a:t> </a:t>
            </a:r>
            <a:r>
              <a:rPr lang="en-US" sz="2400" b="1" dirty="0">
                <a:solidFill>
                  <a:srgbClr val="0070C0"/>
                </a:solidFill>
              </a:rPr>
              <a:t>blood pressure </a:t>
            </a:r>
            <a:r>
              <a:rPr lang="id-ID" sz="2400" b="1" dirty="0" smtClean="0">
                <a:solidFill>
                  <a:srgbClr val="0070C0"/>
                </a:solidFill>
              </a:rPr>
              <a:t>regularly</a:t>
            </a:r>
            <a:r>
              <a:rPr lang="en-US" sz="2400" b="1" dirty="0" smtClean="0">
                <a:solidFill>
                  <a:srgbClr val="0070C0"/>
                </a:solidFill>
              </a:rPr>
              <a:t> </a:t>
            </a:r>
            <a:r>
              <a:rPr lang="en-US" sz="2400" b="1" dirty="0">
                <a:solidFill>
                  <a:srgbClr val="0070C0"/>
                </a:solidFill>
              </a:rPr>
              <a:t>to help yourself live a long, healthy life; watch your blood pressure! </a:t>
            </a:r>
            <a:endParaRPr lang="id-ID" sz="2400" b="1" dirty="0">
              <a:solidFill>
                <a:srgbClr val="0070C0"/>
              </a:solidFill>
            </a:endParaRPr>
          </a:p>
        </p:txBody>
      </p:sp>
    </p:spTree>
    <p:extLst>
      <p:ext uri="{BB962C8B-B14F-4D97-AF65-F5344CB8AC3E}">
        <p14:creationId xmlns:p14="http://schemas.microsoft.com/office/powerpoint/2010/main" val="37453139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5894827" y="1528763"/>
            <a:ext cx="5380810" cy="1977811"/>
          </a:xfrm>
          <a:prstGeom prst="rect">
            <a:avLst/>
          </a:prstGeom>
        </p:spPr>
      </p:pic>
      <p:pic>
        <p:nvPicPr>
          <p:cNvPr id="4" name="Content Placeholder 3"/>
          <p:cNvPicPr>
            <a:picLocks noGrp="1" noChangeAspect="1"/>
          </p:cNvPicPr>
          <p:nvPr>
            <p:ph idx="4294967295"/>
          </p:nvPr>
        </p:nvPicPr>
        <p:blipFill rotWithShape="1">
          <a:blip r:embed="rId3"/>
          <a:srcRect l="63755" t="15380" r="2621" b="13105"/>
          <a:stretch/>
        </p:blipFill>
        <p:spPr>
          <a:xfrm>
            <a:off x="233361" y="280151"/>
            <a:ext cx="5395914" cy="6452846"/>
          </a:xfrm>
          <a:prstGeom prst="rect">
            <a:avLst/>
          </a:prstGeom>
        </p:spPr>
      </p:pic>
      <p:sp>
        <p:nvSpPr>
          <p:cNvPr id="6" name="TextBox 5"/>
          <p:cNvSpPr txBox="1"/>
          <p:nvPr/>
        </p:nvSpPr>
        <p:spPr>
          <a:xfrm>
            <a:off x="6686550" y="4055341"/>
            <a:ext cx="4589087" cy="2677656"/>
          </a:xfrm>
          <a:prstGeom prst="rect">
            <a:avLst/>
          </a:prstGeom>
          <a:noFill/>
        </p:spPr>
        <p:txBody>
          <a:bodyPr wrap="square" rtlCol="0">
            <a:spAutoFit/>
          </a:bodyPr>
          <a:lstStyle/>
          <a:p>
            <a:pPr algn="r"/>
            <a:r>
              <a:rPr lang="id-ID" sz="2400" b="1" dirty="0" smtClean="0"/>
              <a:t>SPEAKING TASK:</a:t>
            </a:r>
          </a:p>
          <a:p>
            <a:pPr algn="r"/>
            <a:r>
              <a:rPr lang="id-ID" sz="2400" dirty="0" smtClean="0"/>
              <a:t>Choose and prepare an outline of a process speech topic to present. </a:t>
            </a:r>
          </a:p>
          <a:p>
            <a:pPr algn="r"/>
            <a:r>
              <a:rPr lang="en-US" sz="2400" dirty="0" smtClean="0"/>
              <a:t>Submit the outline on </a:t>
            </a:r>
            <a:r>
              <a:rPr lang="en-US" sz="2400" dirty="0" err="1" smtClean="0"/>
              <a:t>moodle</a:t>
            </a:r>
            <a:r>
              <a:rPr lang="en-US" sz="2400" dirty="0" smtClean="0"/>
              <a:t>.</a:t>
            </a:r>
            <a:endParaRPr lang="id-ID" sz="2400" dirty="0"/>
          </a:p>
          <a:p>
            <a:pPr algn="r"/>
            <a:r>
              <a:rPr lang="id-ID" sz="2400" dirty="0" smtClean="0"/>
              <a:t>(3 to 5 minutes speech)</a:t>
            </a:r>
            <a:endParaRPr lang="id-ID" sz="2400" dirty="0"/>
          </a:p>
        </p:txBody>
      </p:sp>
    </p:spTree>
    <p:extLst>
      <p:ext uri="{BB962C8B-B14F-4D97-AF65-F5344CB8AC3E}">
        <p14:creationId xmlns:p14="http://schemas.microsoft.com/office/powerpoint/2010/main" val="2551667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What is the function of the respiratory system?</a:t>
            </a:r>
          </a:p>
        </p:txBody>
      </p:sp>
      <p:sp>
        <p:nvSpPr>
          <p:cNvPr id="4" name="Content Placeholder 3"/>
          <p:cNvSpPr>
            <a:spLocks noGrp="1"/>
          </p:cNvSpPr>
          <p:nvPr>
            <p:ph sz="half" idx="1"/>
          </p:nvPr>
        </p:nvSpPr>
        <p:spPr>
          <a:xfrm>
            <a:off x="1151367" y="2603500"/>
            <a:ext cx="4828746" cy="3873110"/>
          </a:xfrm>
        </p:spPr>
        <p:txBody>
          <a:bodyPr>
            <a:noAutofit/>
          </a:bodyPr>
          <a:lstStyle/>
          <a:p>
            <a:pPr>
              <a:buFont typeface="+mj-lt"/>
              <a:buAutoNum type="arabicPeriod"/>
            </a:pPr>
            <a:r>
              <a:rPr lang="id-ID" sz="2800" dirty="0"/>
              <a:t>Larynx</a:t>
            </a:r>
          </a:p>
          <a:p>
            <a:pPr>
              <a:buFont typeface="+mj-lt"/>
              <a:buAutoNum type="arabicPeriod"/>
            </a:pPr>
            <a:r>
              <a:rPr lang="id-ID" sz="2800" dirty="0"/>
              <a:t>Lungs </a:t>
            </a:r>
          </a:p>
          <a:p>
            <a:pPr>
              <a:buFont typeface="+mj-lt"/>
              <a:buAutoNum type="arabicPeriod"/>
            </a:pPr>
            <a:r>
              <a:rPr lang="id-ID" sz="2800" dirty="0" smtClean="0"/>
              <a:t>Nose</a:t>
            </a:r>
          </a:p>
          <a:p>
            <a:pPr>
              <a:buFont typeface="+mj-lt"/>
              <a:buAutoNum type="arabicPeriod"/>
            </a:pPr>
            <a:r>
              <a:rPr lang="id-ID" sz="2800" dirty="0" smtClean="0"/>
              <a:t>Parynx</a:t>
            </a:r>
          </a:p>
          <a:p>
            <a:pPr>
              <a:buFont typeface="+mj-lt"/>
              <a:buAutoNum type="arabicPeriod"/>
            </a:pPr>
            <a:r>
              <a:rPr lang="id-ID" sz="2800" dirty="0" smtClean="0"/>
              <a:t>Brochi</a:t>
            </a:r>
          </a:p>
          <a:p>
            <a:pPr>
              <a:buFont typeface="+mj-lt"/>
              <a:buAutoNum type="arabicPeriod"/>
            </a:pPr>
            <a:r>
              <a:rPr lang="id-ID" sz="2800" dirty="0"/>
              <a:t>Trachea</a:t>
            </a:r>
          </a:p>
          <a:p>
            <a:pPr>
              <a:buFont typeface="+mj-lt"/>
              <a:buAutoNum type="arabicPeriod"/>
            </a:pPr>
            <a:r>
              <a:rPr lang="id-ID" sz="2800" dirty="0" smtClean="0"/>
              <a:t>Bronchioles</a:t>
            </a:r>
          </a:p>
        </p:txBody>
      </p:sp>
      <p:pic>
        <p:nvPicPr>
          <p:cNvPr id="1026" name="Picture 2" descr="Image result for how respiratory system works for ki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6923" y="2259874"/>
            <a:ext cx="3347499" cy="4452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8709" y="3108961"/>
            <a:ext cx="509452" cy="369332"/>
          </a:xfrm>
          <a:prstGeom prst="rect">
            <a:avLst/>
          </a:prstGeom>
          <a:solidFill>
            <a:schemeClr val="bg1"/>
          </a:solidFill>
        </p:spPr>
        <p:txBody>
          <a:bodyPr wrap="square" rtlCol="0">
            <a:spAutoFit/>
          </a:bodyPr>
          <a:lstStyle/>
          <a:p>
            <a:r>
              <a:rPr lang="id-ID" dirty="0" smtClean="0"/>
              <a:t>A</a:t>
            </a:r>
            <a:endParaRPr lang="id-ID" dirty="0"/>
          </a:p>
        </p:txBody>
      </p:sp>
      <p:sp>
        <p:nvSpPr>
          <p:cNvPr id="8" name="TextBox 7"/>
          <p:cNvSpPr txBox="1"/>
          <p:nvPr/>
        </p:nvSpPr>
        <p:spPr>
          <a:xfrm>
            <a:off x="7628709" y="3877101"/>
            <a:ext cx="509452" cy="369332"/>
          </a:xfrm>
          <a:prstGeom prst="rect">
            <a:avLst/>
          </a:prstGeom>
          <a:solidFill>
            <a:schemeClr val="bg1"/>
          </a:solidFill>
        </p:spPr>
        <p:txBody>
          <a:bodyPr wrap="square" rtlCol="0">
            <a:spAutoFit/>
          </a:bodyPr>
          <a:lstStyle/>
          <a:p>
            <a:r>
              <a:rPr lang="id-ID" dirty="0"/>
              <a:t>B</a:t>
            </a:r>
          </a:p>
        </p:txBody>
      </p:sp>
      <p:sp>
        <p:nvSpPr>
          <p:cNvPr id="9" name="TextBox 8"/>
          <p:cNvSpPr txBox="1"/>
          <p:nvPr/>
        </p:nvSpPr>
        <p:spPr>
          <a:xfrm>
            <a:off x="7628709" y="4275909"/>
            <a:ext cx="653142" cy="369332"/>
          </a:xfrm>
          <a:prstGeom prst="rect">
            <a:avLst/>
          </a:prstGeom>
          <a:solidFill>
            <a:schemeClr val="bg1"/>
          </a:solidFill>
        </p:spPr>
        <p:txBody>
          <a:bodyPr wrap="square" rtlCol="0">
            <a:spAutoFit/>
          </a:bodyPr>
          <a:lstStyle/>
          <a:p>
            <a:r>
              <a:rPr lang="id-ID" dirty="0" smtClean="0"/>
              <a:t>C</a:t>
            </a:r>
            <a:endParaRPr lang="id-ID" dirty="0"/>
          </a:p>
        </p:txBody>
      </p:sp>
      <p:sp>
        <p:nvSpPr>
          <p:cNvPr id="10" name="TextBox 9"/>
          <p:cNvSpPr txBox="1"/>
          <p:nvPr/>
        </p:nvSpPr>
        <p:spPr>
          <a:xfrm>
            <a:off x="7955280" y="6476610"/>
            <a:ext cx="509452" cy="369332"/>
          </a:xfrm>
          <a:prstGeom prst="rect">
            <a:avLst/>
          </a:prstGeom>
          <a:solidFill>
            <a:schemeClr val="bg1"/>
          </a:solidFill>
        </p:spPr>
        <p:txBody>
          <a:bodyPr wrap="square" rtlCol="0">
            <a:spAutoFit/>
          </a:bodyPr>
          <a:lstStyle/>
          <a:p>
            <a:r>
              <a:rPr lang="id-ID" dirty="0" smtClean="0"/>
              <a:t>D</a:t>
            </a:r>
            <a:endParaRPr lang="id-ID" dirty="0"/>
          </a:p>
        </p:txBody>
      </p:sp>
      <p:sp>
        <p:nvSpPr>
          <p:cNvPr id="11" name="TextBox 10"/>
          <p:cNvSpPr txBox="1"/>
          <p:nvPr/>
        </p:nvSpPr>
        <p:spPr>
          <a:xfrm>
            <a:off x="9916367" y="6476610"/>
            <a:ext cx="509452" cy="369332"/>
          </a:xfrm>
          <a:prstGeom prst="rect">
            <a:avLst/>
          </a:prstGeom>
          <a:solidFill>
            <a:schemeClr val="bg1"/>
          </a:solidFill>
        </p:spPr>
        <p:txBody>
          <a:bodyPr wrap="square" rtlCol="0">
            <a:spAutoFit/>
          </a:bodyPr>
          <a:lstStyle/>
          <a:p>
            <a:r>
              <a:rPr lang="id-ID" dirty="0" smtClean="0"/>
              <a:t>D</a:t>
            </a:r>
            <a:endParaRPr lang="id-ID" dirty="0"/>
          </a:p>
        </p:txBody>
      </p:sp>
      <p:sp>
        <p:nvSpPr>
          <p:cNvPr id="12" name="TextBox 11"/>
          <p:cNvSpPr txBox="1"/>
          <p:nvPr/>
        </p:nvSpPr>
        <p:spPr>
          <a:xfrm>
            <a:off x="9704971" y="2926082"/>
            <a:ext cx="954320" cy="369332"/>
          </a:xfrm>
          <a:prstGeom prst="rect">
            <a:avLst/>
          </a:prstGeom>
          <a:solidFill>
            <a:schemeClr val="bg1"/>
          </a:solidFill>
        </p:spPr>
        <p:txBody>
          <a:bodyPr wrap="square" rtlCol="0">
            <a:spAutoFit/>
          </a:bodyPr>
          <a:lstStyle/>
          <a:p>
            <a:r>
              <a:rPr lang="id-ID" dirty="0" smtClean="0"/>
              <a:t>E</a:t>
            </a:r>
            <a:endParaRPr lang="id-ID" dirty="0"/>
          </a:p>
        </p:txBody>
      </p:sp>
      <p:sp>
        <p:nvSpPr>
          <p:cNvPr id="13" name="TextBox 12"/>
          <p:cNvSpPr txBox="1"/>
          <p:nvPr/>
        </p:nvSpPr>
        <p:spPr>
          <a:xfrm>
            <a:off x="9544594" y="3621990"/>
            <a:ext cx="761999" cy="369332"/>
          </a:xfrm>
          <a:prstGeom prst="rect">
            <a:avLst/>
          </a:prstGeom>
          <a:solidFill>
            <a:schemeClr val="bg1"/>
          </a:solidFill>
        </p:spPr>
        <p:txBody>
          <a:bodyPr wrap="square" rtlCol="0">
            <a:spAutoFit/>
          </a:bodyPr>
          <a:lstStyle/>
          <a:p>
            <a:r>
              <a:rPr lang="id-ID" dirty="0" smtClean="0"/>
              <a:t>F</a:t>
            </a:r>
            <a:endParaRPr lang="id-ID" dirty="0"/>
          </a:p>
        </p:txBody>
      </p:sp>
      <p:sp>
        <p:nvSpPr>
          <p:cNvPr id="14" name="TextBox 13"/>
          <p:cNvSpPr txBox="1"/>
          <p:nvPr/>
        </p:nvSpPr>
        <p:spPr>
          <a:xfrm>
            <a:off x="9861724" y="4061767"/>
            <a:ext cx="1032697" cy="369332"/>
          </a:xfrm>
          <a:prstGeom prst="rect">
            <a:avLst/>
          </a:prstGeom>
          <a:solidFill>
            <a:schemeClr val="bg1"/>
          </a:solidFill>
        </p:spPr>
        <p:txBody>
          <a:bodyPr wrap="square" rtlCol="0">
            <a:spAutoFit/>
          </a:bodyPr>
          <a:lstStyle/>
          <a:p>
            <a:r>
              <a:rPr lang="id-ID" dirty="0" smtClean="0"/>
              <a:t>G</a:t>
            </a:r>
            <a:endParaRPr lang="id-ID" dirty="0"/>
          </a:p>
        </p:txBody>
      </p:sp>
    </p:spTree>
    <p:extLst>
      <p:ext uri="{BB962C8B-B14F-4D97-AF65-F5344CB8AC3E}">
        <p14:creationId xmlns:p14="http://schemas.microsoft.com/office/powerpoint/2010/main" val="38626892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What is the function of the respiratory system?</a:t>
            </a:r>
          </a:p>
        </p:txBody>
      </p:sp>
      <p:sp>
        <p:nvSpPr>
          <p:cNvPr id="4" name="Content Placeholder 3"/>
          <p:cNvSpPr>
            <a:spLocks noGrp="1"/>
          </p:cNvSpPr>
          <p:nvPr>
            <p:ph sz="half" idx="1"/>
          </p:nvPr>
        </p:nvSpPr>
        <p:spPr>
          <a:xfrm>
            <a:off x="1151367" y="2603500"/>
            <a:ext cx="4828746" cy="3873110"/>
          </a:xfrm>
        </p:spPr>
        <p:txBody>
          <a:bodyPr>
            <a:noAutofit/>
          </a:bodyPr>
          <a:lstStyle/>
          <a:p>
            <a:pPr>
              <a:buFont typeface="+mj-lt"/>
              <a:buAutoNum type="arabicPeriod"/>
            </a:pPr>
            <a:r>
              <a:rPr lang="id-ID" sz="2800" dirty="0"/>
              <a:t>Larynx</a:t>
            </a:r>
          </a:p>
          <a:p>
            <a:pPr>
              <a:buFont typeface="+mj-lt"/>
              <a:buAutoNum type="arabicPeriod"/>
            </a:pPr>
            <a:r>
              <a:rPr lang="id-ID" sz="2800" dirty="0"/>
              <a:t>Lungs </a:t>
            </a:r>
          </a:p>
          <a:p>
            <a:pPr>
              <a:buFont typeface="+mj-lt"/>
              <a:buAutoNum type="arabicPeriod"/>
            </a:pPr>
            <a:r>
              <a:rPr lang="id-ID" sz="2800" dirty="0" smtClean="0"/>
              <a:t>Nose</a:t>
            </a:r>
          </a:p>
          <a:p>
            <a:pPr>
              <a:buFont typeface="+mj-lt"/>
              <a:buAutoNum type="arabicPeriod"/>
            </a:pPr>
            <a:r>
              <a:rPr lang="id-ID" sz="2800" dirty="0" smtClean="0"/>
              <a:t>Parynx</a:t>
            </a:r>
          </a:p>
          <a:p>
            <a:pPr>
              <a:buFont typeface="+mj-lt"/>
              <a:buAutoNum type="arabicPeriod"/>
            </a:pPr>
            <a:r>
              <a:rPr lang="id-ID" sz="2800" dirty="0" smtClean="0"/>
              <a:t>Brochi</a:t>
            </a:r>
          </a:p>
          <a:p>
            <a:pPr>
              <a:buFont typeface="+mj-lt"/>
              <a:buAutoNum type="arabicPeriod"/>
            </a:pPr>
            <a:r>
              <a:rPr lang="id-ID" sz="2800" dirty="0"/>
              <a:t>Trachea</a:t>
            </a:r>
          </a:p>
          <a:p>
            <a:pPr>
              <a:buFont typeface="+mj-lt"/>
              <a:buAutoNum type="arabicPeriod"/>
            </a:pPr>
            <a:r>
              <a:rPr lang="id-ID" sz="2800" dirty="0" smtClean="0"/>
              <a:t>Bronchioles</a:t>
            </a:r>
          </a:p>
        </p:txBody>
      </p:sp>
      <p:pic>
        <p:nvPicPr>
          <p:cNvPr id="1026" name="Picture 2" descr="Image result for how respiratory system works for kids"/>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546923" y="2259874"/>
            <a:ext cx="3347499" cy="445239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25635" y="3806656"/>
            <a:ext cx="509452" cy="369332"/>
          </a:xfrm>
          <a:prstGeom prst="rect">
            <a:avLst/>
          </a:prstGeom>
          <a:solidFill>
            <a:schemeClr val="bg1"/>
          </a:solidFill>
        </p:spPr>
        <p:txBody>
          <a:bodyPr wrap="square" rtlCol="0">
            <a:spAutoFit/>
          </a:bodyPr>
          <a:lstStyle/>
          <a:p>
            <a:r>
              <a:rPr lang="id-ID" dirty="0" smtClean="0"/>
              <a:t>A</a:t>
            </a:r>
            <a:endParaRPr lang="id-ID" dirty="0"/>
          </a:p>
        </p:txBody>
      </p:sp>
      <p:sp>
        <p:nvSpPr>
          <p:cNvPr id="8" name="TextBox 7"/>
          <p:cNvSpPr txBox="1"/>
          <p:nvPr/>
        </p:nvSpPr>
        <p:spPr>
          <a:xfrm>
            <a:off x="2880361" y="2741416"/>
            <a:ext cx="509452" cy="369332"/>
          </a:xfrm>
          <a:prstGeom prst="rect">
            <a:avLst/>
          </a:prstGeom>
          <a:solidFill>
            <a:schemeClr val="bg1"/>
          </a:solidFill>
        </p:spPr>
        <p:txBody>
          <a:bodyPr wrap="square" rtlCol="0">
            <a:spAutoFit/>
          </a:bodyPr>
          <a:lstStyle/>
          <a:p>
            <a:r>
              <a:rPr lang="id-ID" dirty="0"/>
              <a:t>B</a:t>
            </a:r>
          </a:p>
        </p:txBody>
      </p:sp>
      <p:sp>
        <p:nvSpPr>
          <p:cNvPr id="9" name="TextBox 8"/>
          <p:cNvSpPr txBox="1"/>
          <p:nvPr/>
        </p:nvSpPr>
        <p:spPr>
          <a:xfrm>
            <a:off x="3135087" y="5434186"/>
            <a:ext cx="653142" cy="369332"/>
          </a:xfrm>
          <a:prstGeom prst="rect">
            <a:avLst/>
          </a:prstGeom>
          <a:solidFill>
            <a:schemeClr val="bg1"/>
          </a:solidFill>
        </p:spPr>
        <p:txBody>
          <a:bodyPr wrap="square" rtlCol="0">
            <a:spAutoFit/>
          </a:bodyPr>
          <a:lstStyle/>
          <a:p>
            <a:r>
              <a:rPr lang="id-ID" dirty="0" smtClean="0"/>
              <a:t>C</a:t>
            </a:r>
            <a:endParaRPr lang="id-ID" dirty="0"/>
          </a:p>
        </p:txBody>
      </p:sp>
      <p:sp>
        <p:nvSpPr>
          <p:cNvPr id="10" name="TextBox 9"/>
          <p:cNvSpPr txBox="1"/>
          <p:nvPr/>
        </p:nvSpPr>
        <p:spPr>
          <a:xfrm>
            <a:off x="2880361" y="3262628"/>
            <a:ext cx="509452" cy="369332"/>
          </a:xfrm>
          <a:prstGeom prst="rect">
            <a:avLst/>
          </a:prstGeom>
          <a:solidFill>
            <a:schemeClr val="bg1"/>
          </a:solidFill>
        </p:spPr>
        <p:txBody>
          <a:bodyPr wrap="square" rtlCol="0">
            <a:spAutoFit/>
          </a:bodyPr>
          <a:lstStyle/>
          <a:p>
            <a:r>
              <a:rPr lang="id-ID" dirty="0" smtClean="0"/>
              <a:t>D</a:t>
            </a:r>
            <a:endParaRPr lang="id-ID" dirty="0"/>
          </a:p>
        </p:txBody>
      </p:sp>
      <p:sp>
        <p:nvSpPr>
          <p:cNvPr id="12" name="TextBox 11"/>
          <p:cNvSpPr txBox="1"/>
          <p:nvPr/>
        </p:nvSpPr>
        <p:spPr>
          <a:xfrm>
            <a:off x="2886526" y="4386889"/>
            <a:ext cx="954320" cy="369332"/>
          </a:xfrm>
          <a:prstGeom prst="rect">
            <a:avLst/>
          </a:prstGeom>
          <a:solidFill>
            <a:schemeClr val="bg1"/>
          </a:solidFill>
        </p:spPr>
        <p:txBody>
          <a:bodyPr wrap="square" rtlCol="0">
            <a:spAutoFit/>
          </a:bodyPr>
          <a:lstStyle/>
          <a:p>
            <a:r>
              <a:rPr lang="id-ID" dirty="0" smtClean="0"/>
              <a:t>E</a:t>
            </a:r>
            <a:endParaRPr lang="id-ID" dirty="0"/>
          </a:p>
        </p:txBody>
      </p:sp>
      <p:sp>
        <p:nvSpPr>
          <p:cNvPr id="13" name="TextBox 12"/>
          <p:cNvSpPr txBox="1"/>
          <p:nvPr/>
        </p:nvSpPr>
        <p:spPr>
          <a:xfrm>
            <a:off x="2882019" y="5009812"/>
            <a:ext cx="761999" cy="369332"/>
          </a:xfrm>
          <a:prstGeom prst="rect">
            <a:avLst/>
          </a:prstGeom>
          <a:solidFill>
            <a:schemeClr val="bg1"/>
          </a:solidFill>
        </p:spPr>
        <p:txBody>
          <a:bodyPr wrap="square" rtlCol="0">
            <a:spAutoFit/>
          </a:bodyPr>
          <a:lstStyle/>
          <a:p>
            <a:r>
              <a:rPr lang="id-ID" dirty="0" smtClean="0"/>
              <a:t>F</a:t>
            </a:r>
            <a:endParaRPr lang="id-ID" dirty="0"/>
          </a:p>
        </p:txBody>
      </p:sp>
      <p:sp>
        <p:nvSpPr>
          <p:cNvPr id="14" name="TextBox 13"/>
          <p:cNvSpPr txBox="1"/>
          <p:nvPr/>
        </p:nvSpPr>
        <p:spPr>
          <a:xfrm>
            <a:off x="3644018" y="6049408"/>
            <a:ext cx="1032697" cy="369332"/>
          </a:xfrm>
          <a:prstGeom prst="rect">
            <a:avLst/>
          </a:prstGeom>
          <a:solidFill>
            <a:schemeClr val="bg1"/>
          </a:solidFill>
        </p:spPr>
        <p:txBody>
          <a:bodyPr wrap="square" rtlCol="0">
            <a:spAutoFit/>
          </a:bodyPr>
          <a:lstStyle/>
          <a:p>
            <a:r>
              <a:rPr lang="id-ID" dirty="0" smtClean="0"/>
              <a:t>G</a:t>
            </a:r>
            <a:endParaRPr lang="id-ID" dirty="0"/>
          </a:p>
        </p:txBody>
      </p:sp>
    </p:spTree>
    <p:extLst>
      <p:ext uri="{BB962C8B-B14F-4D97-AF65-F5344CB8AC3E}">
        <p14:creationId xmlns:p14="http://schemas.microsoft.com/office/powerpoint/2010/main" val="3064060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400" dirty="0" smtClean="0"/>
              <a:t>Reading Comprehension</a:t>
            </a:r>
            <a:br>
              <a:rPr lang="en-US" sz="2400" dirty="0" smtClean="0"/>
            </a:br>
            <a:r>
              <a:rPr lang="en-US" sz="2400" dirty="0"/>
              <a:t/>
            </a:r>
            <a:br>
              <a:rPr lang="en-US" sz="2400" dirty="0"/>
            </a:br>
            <a:r>
              <a:rPr lang="en-US" sz="1800" dirty="0" smtClean="0"/>
              <a:t>Source:</a:t>
            </a:r>
            <a:br>
              <a:rPr lang="en-US" sz="1800" dirty="0" smtClean="0"/>
            </a:br>
            <a:r>
              <a:rPr lang="en-US" sz="1800" b="1" cap="all" dirty="0"/>
              <a:t>BY </a:t>
            </a:r>
            <a:r>
              <a:rPr lang="en-US" sz="1800" b="1" cap="all" dirty="0">
                <a:hlinkClick r:id="rId2"/>
              </a:rPr>
              <a:t>HOWSTUFFWORKS.COM CONTRIBUTORS</a:t>
            </a:r>
            <a:r>
              <a:rPr lang="en-US" sz="1800" dirty="0"/>
              <a:t/>
            </a:r>
            <a:br>
              <a:rPr lang="en-US" sz="1800" dirty="0"/>
            </a:br>
            <a:r>
              <a:rPr lang="en-US" sz="1800" dirty="0"/>
              <a:t>Browse the article </a:t>
            </a:r>
            <a:r>
              <a:rPr lang="en-US" sz="1800" dirty="0">
                <a:hlinkClick r:id="rId3"/>
              </a:rPr>
              <a:t>What is the function of the respiratory system?</a:t>
            </a:r>
            <a:r>
              <a:rPr lang="en-US" sz="1800" dirty="0"/>
              <a:t/>
            </a:r>
            <a:br>
              <a:rPr lang="en-US" sz="1800" dirty="0"/>
            </a:br>
            <a:endParaRPr lang="en-US" sz="2400" dirty="0"/>
          </a:p>
        </p:txBody>
      </p:sp>
      <p:sp>
        <p:nvSpPr>
          <p:cNvPr id="6" name="Text Placeholder 5"/>
          <p:cNvSpPr>
            <a:spLocks noGrp="1"/>
          </p:cNvSpPr>
          <p:nvPr>
            <p:ph type="body" idx="1"/>
          </p:nvPr>
        </p:nvSpPr>
        <p:spPr/>
        <p:txBody>
          <a:bodyPr>
            <a:normAutofit/>
          </a:bodyPr>
          <a:lstStyle/>
          <a:p>
            <a:r>
              <a:rPr lang="en-US" sz="3200" dirty="0">
                <a:solidFill>
                  <a:srgbClr val="FF0000"/>
                </a:solidFill>
              </a:rPr>
              <a:t>What is the function of the respiratory system?</a:t>
            </a:r>
          </a:p>
        </p:txBody>
      </p:sp>
    </p:spTree>
    <p:extLst>
      <p:ext uri="{BB962C8B-B14F-4D97-AF65-F5344CB8AC3E}">
        <p14:creationId xmlns:p14="http://schemas.microsoft.com/office/powerpoint/2010/main" val="10195491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4294967295"/>
          </p:nvPr>
        </p:nvSpPr>
        <p:spPr>
          <a:xfrm>
            <a:off x="579550" y="850007"/>
            <a:ext cx="9852338" cy="6007993"/>
          </a:xfrm>
        </p:spPr>
        <p:txBody>
          <a:bodyPr>
            <a:noAutofit/>
          </a:bodyPr>
          <a:lstStyle/>
          <a:p>
            <a:pPr marL="0" indent="0">
              <a:buNone/>
            </a:pPr>
            <a:r>
              <a:rPr lang="en-US" sz="2800" dirty="0"/>
              <a:t>The respiratory system is the group of tissues and organs in your body that enable you to breathe. This system includes your airways, your lungs and the blood vessels and muscles attached to them that work together so you can breathe. The respiratory system's primary function is to supply oxygen to all the parts of your body. It accomplishes this through breathing: inhaling oxygen-rich air and exhaling air filled with carbon dioxide, which is a waste gas.</a:t>
            </a:r>
          </a:p>
          <a:p>
            <a:pPr marL="0" indent="0">
              <a:buNone/>
            </a:pPr>
            <a:r>
              <a:rPr lang="en-US" sz="2800" dirty="0"/>
              <a:t>The respiratory system is made up of airways (your nose, mouth, voice box, windpipe and bronchial tubes) and the lungs and the muscles and blood vessels connected to them</a:t>
            </a:r>
            <a:r>
              <a:rPr lang="en-US" sz="2800" dirty="0" smtClean="0"/>
              <a:t>.</a:t>
            </a:r>
            <a:endParaRPr lang="en-US" sz="2800" dirty="0"/>
          </a:p>
        </p:txBody>
      </p:sp>
    </p:spTree>
    <p:extLst>
      <p:ext uri="{BB962C8B-B14F-4D97-AF65-F5344CB8AC3E}">
        <p14:creationId xmlns:p14="http://schemas.microsoft.com/office/powerpoint/2010/main" val="14338785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701" y="1365162"/>
            <a:ext cx="10019763" cy="4401205"/>
          </a:xfrm>
          <a:prstGeom prst="rect">
            <a:avLst/>
          </a:prstGeom>
        </p:spPr>
        <p:txBody>
          <a:bodyPr wrap="square">
            <a:spAutoFit/>
          </a:bodyPr>
          <a:lstStyle/>
          <a:p>
            <a:pPr marL="342900" indent="-342900">
              <a:buFont typeface="Arial" panose="020B0604020202020204" pitchFamily="34" charset="0"/>
              <a:buChar char="•"/>
            </a:pPr>
            <a:r>
              <a:rPr lang="en-US" sz="2800" dirty="0"/>
              <a:t>This is how the respiratory system works: First you breathe air in through your nose and mouth, which wet and warm the air so it won't irritate your lungs. Then the air travels through your voice box, down your windpipe and then though two </a:t>
            </a:r>
            <a:r>
              <a:rPr lang="en-US" sz="2800" dirty="0" err="1"/>
              <a:t>bronchii</a:t>
            </a:r>
            <a:r>
              <a:rPr lang="en-US" sz="2800" dirty="0"/>
              <a:t> (bronchial tubes) into your lungs. Cilia (tiny mucous-covered hairs) in your airways entrap foreign particles and germs to filter the air that you breathe. You then cough or sneeze the particles out of your body</a:t>
            </a:r>
            <a:r>
              <a:rPr lang="en-US" sz="2800" dirty="0" smtClean="0"/>
              <a:t>.</a:t>
            </a:r>
          </a:p>
          <a:p>
            <a:pPr marL="457200" indent="-457200">
              <a:buFont typeface="Arial" panose="020B0604020202020204" pitchFamily="34" charset="0"/>
              <a:buChar char="•"/>
            </a:pPr>
            <a:endParaRPr lang="en-US" sz="2800" dirty="0"/>
          </a:p>
        </p:txBody>
      </p:sp>
    </p:spTree>
    <p:extLst>
      <p:ext uri="{BB962C8B-B14F-4D97-AF65-F5344CB8AC3E}">
        <p14:creationId xmlns:p14="http://schemas.microsoft.com/office/powerpoint/2010/main" val="732619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34096" y="862884"/>
            <a:ext cx="9285668" cy="5693866"/>
          </a:xfrm>
          <a:prstGeom prst="rect">
            <a:avLst/>
          </a:prstGeom>
        </p:spPr>
        <p:txBody>
          <a:bodyPr wrap="square">
            <a:spAutoFit/>
          </a:bodyPr>
          <a:lstStyle/>
          <a:p>
            <a:r>
              <a:rPr lang="en-US" sz="2800" dirty="0"/>
              <a:t>The diaphragm, abdominal muscles and other muscles help your lungs expand and contract so you can inhale and exhale. When you inhale, the air goes through the </a:t>
            </a:r>
            <a:r>
              <a:rPr lang="en-US" sz="2800" dirty="0" err="1"/>
              <a:t>bronchii</a:t>
            </a:r>
            <a:r>
              <a:rPr lang="en-US" sz="2800" dirty="0"/>
              <a:t> in your lungs to blood vessels that connect to veins and arteries. These veins and arteries carry the blood throughout your body. When you exhale, the carbon dioxide goes out the same way, exiting your body through your nose and mouth. If you can't breathe or can't breathe well, not only will your body not receive enough oxygen to keep it running, but it will also be poisoned by the carbon dioxide that is building up in your blood and has nowhere to go.</a:t>
            </a:r>
            <a:endParaRPr lang="en-US" sz="2800" dirty="0"/>
          </a:p>
        </p:txBody>
      </p:sp>
    </p:spTree>
    <p:extLst>
      <p:ext uri="{BB962C8B-B14F-4D97-AF65-F5344CB8AC3E}">
        <p14:creationId xmlns:p14="http://schemas.microsoft.com/office/powerpoint/2010/main" val="27596034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5762" y="592428"/>
            <a:ext cx="9221275" cy="6085640"/>
          </a:xfrm>
          <a:prstGeom prst="rect">
            <a:avLst/>
          </a:prstGeom>
        </p:spPr>
        <p:txBody>
          <a:bodyPr wrap="square">
            <a:spAutoFit/>
          </a:bodyPr>
          <a:lstStyle/>
          <a:p>
            <a:pPr lvl="0" algn="just">
              <a:lnSpc>
                <a:spcPct val="107000"/>
              </a:lnSpc>
              <a:spcAft>
                <a:spcPts val="0"/>
              </a:spcAft>
            </a:pP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Questions</a:t>
            </a:r>
          </a:p>
          <a:p>
            <a:pPr marL="342900" lvl="0" indent="-342900" algn="just">
              <a:lnSpc>
                <a:spcPct val="107000"/>
              </a:lnSpc>
              <a:spcAft>
                <a:spcPts val="0"/>
              </a:spcAft>
              <a:buFont typeface="+mj-lt"/>
              <a:buAutoNum type="arabicPeriod"/>
            </a:pP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a:t>
            </a: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is the primary function of the Respiratory System</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does the respiratory system primarily do to perform its main function</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are the organs involved in the respiratory system</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helps the lungs expand and contract to breathe in and out</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is the process of breathing in oxygen</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does the body do to protect it from foreign particles and germs</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sz="2800" dirty="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What helps us to breathe in and out</a:t>
            </a:r>
            <a:r>
              <a:rPr lang="en-US" sz="2800" dirty="0" smtClean="0">
                <a:solidFill>
                  <a:srgbClr val="333333"/>
                </a:solidFill>
                <a:latin typeface="Helvetica" panose="020B0604020202020204" pitchFamily="34" charset="0"/>
                <a:ea typeface="Times New Roman" panose="02020603050405020304" pitchFamily="18"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901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id-ID" dirty="0" smtClean="0"/>
              <a:t>Hamburger Speech Outline</a:t>
            </a:r>
            <a:endParaRPr lang="id-ID" dirty="0"/>
          </a:p>
        </p:txBody>
      </p:sp>
      <p:pic>
        <p:nvPicPr>
          <p:cNvPr id="7" name="Content Placeholder 6" descr="Subcompact Publishing — by Craig Mo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54954" y="2427732"/>
            <a:ext cx="9904791" cy="4258817"/>
          </a:xfrm>
        </p:spPr>
      </p:pic>
      <p:sp>
        <p:nvSpPr>
          <p:cNvPr id="8" name="TextBox 7"/>
          <p:cNvSpPr txBox="1"/>
          <p:nvPr/>
        </p:nvSpPr>
        <p:spPr>
          <a:xfrm>
            <a:off x="2628902" y="3671887"/>
            <a:ext cx="1814513" cy="461665"/>
          </a:xfrm>
          <a:prstGeom prst="rect">
            <a:avLst/>
          </a:prstGeom>
          <a:noFill/>
        </p:spPr>
        <p:txBody>
          <a:bodyPr wrap="square" rtlCol="0">
            <a:spAutoFit/>
          </a:bodyPr>
          <a:lstStyle/>
          <a:p>
            <a:r>
              <a:rPr lang="id-ID" sz="2400" b="1" dirty="0" smtClean="0">
                <a:solidFill>
                  <a:schemeClr val="bg1"/>
                </a:solidFill>
              </a:rPr>
              <a:t>Opening</a:t>
            </a:r>
            <a:endParaRPr lang="id-ID" b="1" dirty="0">
              <a:solidFill>
                <a:schemeClr val="bg1"/>
              </a:solidFill>
            </a:endParaRPr>
          </a:p>
        </p:txBody>
      </p:sp>
      <p:sp>
        <p:nvSpPr>
          <p:cNvPr id="9" name="TextBox 8"/>
          <p:cNvSpPr txBox="1"/>
          <p:nvPr/>
        </p:nvSpPr>
        <p:spPr>
          <a:xfrm>
            <a:off x="2643190" y="4269155"/>
            <a:ext cx="1814513" cy="461665"/>
          </a:xfrm>
          <a:prstGeom prst="rect">
            <a:avLst/>
          </a:prstGeom>
          <a:noFill/>
        </p:spPr>
        <p:txBody>
          <a:bodyPr wrap="square" rtlCol="0">
            <a:spAutoFit/>
          </a:bodyPr>
          <a:lstStyle/>
          <a:p>
            <a:r>
              <a:rPr lang="id-ID" sz="2400" b="1" dirty="0" smtClean="0">
                <a:solidFill>
                  <a:schemeClr val="bg1"/>
                </a:solidFill>
              </a:rPr>
              <a:t>Body</a:t>
            </a:r>
            <a:endParaRPr lang="id-ID" b="1" dirty="0">
              <a:solidFill>
                <a:schemeClr val="bg1"/>
              </a:solidFill>
            </a:endParaRPr>
          </a:p>
        </p:txBody>
      </p:sp>
      <p:sp>
        <p:nvSpPr>
          <p:cNvPr id="10" name="TextBox 9"/>
          <p:cNvSpPr txBox="1"/>
          <p:nvPr/>
        </p:nvSpPr>
        <p:spPr>
          <a:xfrm>
            <a:off x="2638434" y="4866423"/>
            <a:ext cx="1814513" cy="461665"/>
          </a:xfrm>
          <a:prstGeom prst="rect">
            <a:avLst/>
          </a:prstGeom>
          <a:noFill/>
        </p:spPr>
        <p:txBody>
          <a:bodyPr wrap="square" rtlCol="0">
            <a:spAutoFit/>
          </a:bodyPr>
          <a:lstStyle/>
          <a:p>
            <a:r>
              <a:rPr lang="id-ID" sz="2400" b="1" dirty="0" smtClean="0">
                <a:solidFill>
                  <a:schemeClr val="bg1"/>
                </a:solidFill>
              </a:rPr>
              <a:t>Closing</a:t>
            </a:r>
            <a:endParaRPr lang="id-ID" b="1" dirty="0">
              <a:solidFill>
                <a:schemeClr val="bg1"/>
              </a:solidFill>
            </a:endParaRPr>
          </a:p>
        </p:txBody>
      </p:sp>
    </p:spTree>
    <p:extLst>
      <p:ext uri="{BB962C8B-B14F-4D97-AF65-F5344CB8AC3E}">
        <p14:creationId xmlns:p14="http://schemas.microsoft.com/office/powerpoint/2010/main" val="367314148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docProps/app.xml><?xml version="1.0" encoding="utf-8"?>
<Properties xmlns="http://schemas.openxmlformats.org/officeDocument/2006/extended-properties" xmlns:vt="http://schemas.openxmlformats.org/officeDocument/2006/docPropsVTypes">
  <Template>Ion Boardroom</Template>
  <TotalTime>386</TotalTime>
  <Words>1067</Words>
  <Application>Microsoft Office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Helvetica</vt:lpstr>
      <vt:lpstr>Times New Roman</vt:lpstr>
      <vt:lpstr>Wingdings 3</vt:lpstr>
      <vt:lpstr>Ion Boardroom</vt:lpstr>
      <vt:lpstr>Explaining a process</vt:lpstr>
      <vt:lpstr>What is the function of the respiratory system?</vt:lpstr>
      <vt:lpstr>What is the function of the respiratory system?</vt:lpstr>
      <vt:lpstr>Reading Comprehension  Source: BY HOWSTUFFWORKS.COM CONTRIBUTORS Browse the article What is the function of the respiratory system? </vt:lpstr>
      <vt:lpstr>PowerPoint Presentation</vt:lpstr>
      <vt:lpstr>PowerPoint Presentation</vt:lpstr>
      <vt:lpstr>PowerPoint Presentation</vt:lpstr>
      <vt:lpstr>PowerPoint Presentation</vt:lpstr>
      <vt:lpstr>Hamburger Speech Outline</vt:lpstr>
      <vt:lpstr>Steps to write a process speech</vt:lpstr>
      <vt:lpstr>Process (Demo) Speech Outline</vt:lpstr>
      <vt:lpstr>Adapted from: https://bluegrass.kctcs.edu/media/chlss/documents/demonstration_outline_so.pdf</vt:lpstr>
      <vt:lpstr>POWERFUL OPENING  (Interesting, Useful, Believable)</vt:lpstr>
      <vt:lpstr>MEANINGFUL STEPS (Systematic, Simple, Complete)</vt:lpstr>
      <vt:lpstr>MEANINGFUL STEPS (Systematic, Simple, Complete)</vt:lpstr>
      <vt:lpstr>MEANINGFUL STEPS (Systematic, Simple, Complete)</vt:lpstr>
      <vt:lpstr>UNFORGETTABLE CLOSING</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Explaining a process</dc:title>
  <dc:creator>Asus</dc:creator>
  <cp:lastModifiedBy>Sandra Sembel</cp:lastModifiedBy>
  <cp:revision>21</cp:revision>
  <dcterms:created xsi:type="dcterms:W3CDTF">2017-09-17T10:33:36Z</dcterms:created>
  <dcterms:modified xsi:type="dcterms:W3CDTF">2017-09-18T04:47:46Z</dcterms:modified>
</cp:coreProperties>
</file>