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2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BC636D06-B329-8A42-BB06-549CFE198FE4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6D06-B329-8A42-BB06-549CFE198FE4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304A-E6C2-F240-B9B2-39F8345C361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6D06-B329-8A42-BB06-549CFE198FE4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304A-E6C2-F240-B9B2-39F8345C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6D06-B329-8A42-BB06-549CFE198FE4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304A-E6C2-F240-B9B2-39F8345C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C636D06-B329-8A42-BB06-549CFE198FE4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C636D06-B329-8A42-BB06-549CFE198FE4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304A-E6C2-F240-B9B2-39F8345C36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6D06-B329-8A42-BB06-549CFE198FE4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304A-E6C2-F240-B9B2-39F8345C36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636D06-B329-8A42-BB06-549CFE198FE4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304A-E6C2-F240-B9B2-39F8345C36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636D06-B329-8A42-BB06-549CFE198FE4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304A-E6C2-F240-B9B2-39F8345C36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C636D06-B329-8A42-BB06-549CFE198FE4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304A-E6C2-F240-B9B2-39F8345C36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6D06-B329-8A42-BB06-549CFE198FE4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304A-E6C2-F240-B9B2-39F8345C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6D06-B329-8A42-BB06-549CFE198FE4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304A-E6C2-F240-B9B2-39F8345C36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6D06-B329-8A42-BB06-549CFE198FE4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304A-E6C2-F240-B9B2-39F8345C36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6D06-B329-8A42-BB06-549CFE198FE4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304A-E6C2-F240-B9B2-39F8345C36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BC636D06-B329-8A42-BB06-549CFE198FE4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BC636D06-B329-8A42-BB06-549CFE198FE4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94CE304A-E6C2-F240-B9B2-39F8345C36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6D06-B329-8A42-BB06-549CFE198FE4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304A-E6C2-F240-B9B2-39F8345C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6D06-B329-8A42-BB06-549CFE198FE4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304A-E6C2-F240-B9B2-39F8345C361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6D06-B329-8A42-BB06-549CFE198FE4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94CE304A-E6C2-F240-B9B2-39F8345C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6D06-B329-8A42-BB06-549CFE198FE4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304A-E6C2-F240-B9B2-39F8345C361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C636D06-B329-8A42-BB06-549CFE198FE4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94CE304A-E6C2-F240-B9B2-39F8345C36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3376" y="4803590"/>
            <a:ext cx="8415824" cy="754527"/>
          </a:xfrm>
        </p:spPr>
        <p:txBody>
          <a:bodyPr>
            <a:noAutofit/>
          </a:bodyPr>
          <a:lstStyle/>
          <a:p>
            <a:r>
              <a:rPr lang="en-US" sz="3600" dirty="0" smtClean="0"/>
              <a:t>Learning Principles and Phases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6574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355600"/>
            <a:ext cx="7721600" cy="614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144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01600"/>
            <a:ext cx="7099300" cy="664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096320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101</TotalTime>
  <Words>4</Words>
  <Application>Microsoft Macintosh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Advantage</vt:lpstr>
      <vt:lpstr>Learning Principles and Phases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Principles and Phases</dc:title>
  <dc:creator>sandra</dc:creator>
  <cp:lastModifiedBy>sandra</cp:lastModifiedBy>
  <cp:revision>3</cp:revision>
  <dcterms:created xsi:type="dcterms:W3CDTF">2016-10-22T02:35:18Z</dcterms:created>
  <dcterms:modified xsi:type="dcterms:W3CDTF">2016-10-22T04:16:34Z</dcterms:modified>
</cp:coreProperties>
</file>