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4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7F9FB-BB74-428A-9BEE-E5966C3EB1E1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C71BE-83DC-4280-AED1-879C7ED2B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0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71BE-83DC-4280-AED1-879C7ED2BE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3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71BE-83DC-4280-AED1-879C7ED2BE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9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3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9FEB-36E6-439E-9CFA-399F736FD51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E1DA-1D3A-48F2-BF24-10F10FAC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Listening</a:t>
            </a:r>
            <a:br>
              <a:rPr lang="en-US" dirty="0" smtClean="0"/>
            </a:br>
            <a:r>
              <a:rPr lang="en-US" dirty="0" smtClean="0"/>
              <a:t>Track 5, page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7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What does Rinse Away stop?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Both"/>
            </a:pPr>
            <a:r>
              <a:rPr lang="en-US" dirty="0" err="1" smtClean="0"/>
              <a:t>Ichy</a:t>
            </a:r>
            <a:r>
              <a:rPr lang="en-US" dirty="0" smtClean="0"/>
              <a:t> shoulders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White hair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Dandruff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Headaches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7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9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are the two ads similar? They both present …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Embarrassing situations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Frightening situations</a:t>
            </a:r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Negative situations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Humorous situations</a:t>
            </a:r>
          </a:p>
        </p:txBody>
      </p:sp>
    </p:spTree>
    <p:extLst>
      <p:ext uri="{BB962C8B-B14F-4D97-AF65-F5344CB8AC3E}">
        <p14:creationId xmlns:p14="http://schemas.microsoft.com/office/powerpoint/2010/main" val="698280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What two products are advertised in these ads? (Choose two)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arenBoth"/>
            </a:pPr>
            <a:r>
              <a:rPr lang="en-US" dirty="0" smtClean="0"/>
              <a:t>Cars</a:t>
            </a:r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A security system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Jackets</a:t>
            </a:r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Shampoo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Cornflakes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3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What technique does the ad use to sell the product?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It illustrates a personal story.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It compares different car alarms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It explains a two-step process.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It describes its many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16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4. Why does the announcer say, “So, why put your car at risk any longer? Get a Thief Buster Security System today.”?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Both"/>
            </a:pPr>
            <a:r>
              <a:rPr lang="en-US" dirty="0" smtClean="0"/>
              <a:t>To ask listeners to answer the question</a:t>
            </a:r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To introduce a solution to the problem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To invite listeners to discuss the topic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To make listeners feel that they don’t know anything.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96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What is the speaker’s attitude toward his problem?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Angry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Frustrated</a:t>
            </a:r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Embarrassed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Confused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66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What does Rinse Away stop?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Both"/>
            </a:pPr>
            <a:r>
              <a:rPr lang="en-US" dirty="0" smtClean="0"/>
              <a:t>Itchy shoulders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White hair</a:t>
            </a:r>
          </a:p>
          <a:p>
            <a:pPr marL="514350" indent="-51435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Dandruff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Headaches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7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Alarm</a:t>
            </a:r>
            <a:endParaRPr lang="en-US" dirty="0"/>
          </a:p>
        </p:txBody>
      </p:sp>
      <p:pic>
        <p:nvPicPr>
          <p:cNvPr id="1026" name="Picture 2" descr="https://encrypted-tbn2.gstatic.com/images?q=tbn:ANd9GcSyvD0lg3WWnP5u8T8znG3zfu6YTWW-OiKrKbLZjfW_3w4cKrP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19050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Product name?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Problem?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Effects of the product?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99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Alarm</a:t>
            </a:r>
            <a:endParaRPr lang="en-US" dirty="0"/>
          </a:p>
        </p:txBody>
      </p:sp>
      <p:pic>
        <p:nvPicPr>
          <p:cNvPr id="1026" name="Picture 2" descr="https://encrypted-tbn2.gstatic.com/images?q=tbn:ANd9GcSyvD0lg3WWnP5u8T8znG3zfu6YTWW-OiKrKbLZjfW_3w4cKrP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1905000"/>
            <a:ext cx="365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Product name?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Thief buster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Problem?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Car is stolen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Effects of the product?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Alarm rings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Engine stops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33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Dandruff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770" y="4648200"/>
            <a:ext cx="79848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Product name? Rinse Away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Problem? Dandruff flakes, embarrassed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Effects of the product? Take care of the toughest dandruff, feel the confidence, Cure for dandruff</a:t>
            </a:r>
            <a:endParaRPr lang="en-US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0" y="1780307"/>
            <a:ext cx="3678286" cy="2499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87234"/>
            <a:ext cx="4353912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84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are the two ads similar? They both present …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Embarrassing situations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Frightening situations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Negative situations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Humorous situations</a:t>
            </a:r>
          </a:p>
        </p:txBody>
      </p:sp>
    </p:spTree>
    <p:extLst>
      <p:ext uri="{BB962C8B-B14F-4D97-AF65-F5344CB8AC3E}">
        <p14:creationId xmlns:p14="http://schemas.microsoft.com/office/powerpoint/2010/main" val="400156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What two products are advertised in these ads? (Choose two)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arenBoth"/>
            </a:pPr>
            <a:r>
              <a:rPr lang="en-US" dirty="0" smtClean="0"/>
              <a:t>Cars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A security system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Jackets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Shampoo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Cornflakes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What technique does the ad use to sell the product?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arenBoth"/>
            </a:pPr>
            <a:r>
              <a:rPr lang="en-US" dirty="0" smtClean="0"/>
              <a:t>It illustrates a personal story.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It compares different car alarms.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It explains a two-step process.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It describes its many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7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4. Why does the announcer say, “So, why put your car at risk any longer? Get a Thief Buster Security System today.”?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Both"/>
            </a:pPr>
            <a:r>
              <a:rPr lang="en-US" dirty="0" smtClean="0"/>
              <a:t>To ask listeners to answer the question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To introduce a solution to the problem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To invite listeners to discuss the topic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To make listeners feel that they don’t know anything.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4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What is the speaker’s attitude toward his problem?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Angry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Frustrated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Embarrassed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Confused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7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422</Words>
  <Application>Microsoft Office PowerPoint</Application>
  <PresentationFormat>On-screen Show (4:3)</PresentationFormat>
  <Paragraphs>100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Academic Listening Track 5, page 5</vt:lpstr>
      <vt:lpstr>Car Alarm</vt:lpstr>
      <vt:lpstr>Car Alarm</vt:lpstr>
      <vt:lpstr>Dandruff</vt:lpstr>
      <vt:lpstr>Listen again!</vt:lpstr>
      <vt:lpstr>PowerPoint Presentation</vt:lpstr>
      <vt:lpstr>First Ad</vt:lpstr>
      <vt:lpstr>First Ad</vt:lpstr>
      <vt:lpstr>Second Ad</vt:lpstr>
      <vt:lpstr>Second Ad</vt:lpstr>
      <vt:lpstr>Answers</vt:lpstr>
      <vt:lpstr>Listen again!</vt:lpstr>
      <vt:lpstr>PowerPoint Presentation</vt:lpstr>
      <vt:lpstr>First Ad</vt:lpstr>
      <vt:lpstr>First Ad</vt:lpstr>
      <vt:lpstr>Second Ad</vt:lpstr>
      <vt:lpstr>Second 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Listening Track 5, page 5</dc:title>
  <dc:creator>sandra sembel</dc:creator>
  <cp:lastModifiedBy>FLA-Lab Bahasa</cp:lastModifiedBy>
  <cp:revision>5</cp:revision>
  <dcterms:created xsi:type="dcterms:W3CDTF">2015-04-27T03:22:21Z</dcterms:created>
  <dcterms:modified xsi:type="dcterms:W3CDTF">2015-09-01T06:44:51Z</dcterms:modified>
</cp:coreProperties>
</file>