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6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53A0-DAAD-4EB3-9A5B-BCE083D94AB2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72B7-91FC-4C7C-AD18-CF364670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0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53A0-DAAD-4EB3-9A5B-BCE083D94AB2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72B7-91FC-4C7C-AD18-CF364670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53A0-DAAD-4EB3-9A5B-BCE083D94AB2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72B7-91FC-4C7C-AD18-CF364670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53A0-DAAD-4EB3-9A5B-BCE083D94AB2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72B7-91FC-4C7C-AD18-CF364670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9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53A0-DAAD-4EB3-9A5B-BCE083D94AB2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72B7-91FC-4C7C-AD18-CF364670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70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53A0-DAAD-4EB3-9A5B-BCE083D94AB2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72B7-91FC-4C7C-AD18-CF364670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8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53A0-DAAD-4EB3-9A5B-BCE083D94AB2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72B7-91FC-4C7C-AD18-CF364670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9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53A0-DAAD-4EB3-9A5B-BCE083D94AB2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72B7-91FC-4C7C-AD18-CF364670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2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53A0-DAAD-4EB3-9A5B-BCE083D94AB2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72B7-91FC-4C7C-AD18-CF364670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2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53A0-DAAD-4EB3-9A5B-BCE083D94AB2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72B7-91FC-4C7C-AD18-CF364670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1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53A0-DAAD-4EB3-9A5B-BCE083D94AB2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72B7-91FC-4C7C-AD18-CF364670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9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53A0-DAAD-4EB3-9A5B-BCE083D94AB2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772B7-91FC-4C7C-AD18-CF364670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2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xZp-GLMMJ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Listening, Unit 1, page 3</a:t>
            </a:r>
            <a:br>
              <a:rPr lang="en-US" dirty="0" smtClean="0"/>
            </a:br>
            <a:r>
              <a:rPr lang="en-US" dirty="0" smtClean="0"/>
              <a:t>Campus Conversation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19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1141"/>
            <a:ext cx="4017963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28850"/>
            <a:ext cx="2986632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15957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Prof. Burton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37309" y="15957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Eric</a:t>
            </a:r>
            <a:endParaRPr lang="en-US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Conversation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0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Conversation, page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910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200" dirty="0" smtClean="0"/>
              <a:t>Fine prints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200" dirty="0" smtClean="0"/>
              <a:t>Results can vary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200" dirty="0" smtClean="0"/>
              <a:t>Infomercial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200" dirty="0" smtClean="0"/>
              <a:t>Held liable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200" dirty="0" smtClean="0"/>
              <a:t>Caveat emptor (let the buyer beware)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200" dirty="0" smtClean="0"/>
              <a:t>False advertising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200" dirty="0" smtClean="0"/>
              <a:t>Sue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200" dirty="0" err="1" smtClean="0"/>
              <a:t>Ab</a:t>
            </a:r>
            <a:r>
              <a:rPr lang="en-US" sz="2200" dirty="0" smtClean="0"/>
              <a:t> machine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200" dirty="0" smtClean="0"/>
              <a:t>Trust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200" dirty="0" smtClean="0"/>
              <a:t>False claims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200" dirty="0" smtClean="0"/>
              <a:t>Lecture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200" dirty="0" smtClean="0"/>
              <a:t>Exaggerate</a:t>
            </a:r>
          </a:p>
          <a:p>
            <a:pPr marL="514350" indent="-514350">
              <a:buFont typeface="+mj-lt"/>
              <a:buAutoNum type="alphaUcPeriod"/>
            </a:pPr>
            <a:endParaRPr lang="en-US" sz="2200" dirty="0" smtClean="0"/>
          </a:p>
          <a:p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1524000"/>
            <a:ext cx="3581400" cy="2590800"/>
          </a:xfrm>
        </p:spPr>
        <p:txBody>
          <a:bodyPr/>
          <a:lstStyle/>
          <a:p>
            <a:r>
              <a:rPr lang="en-US" dirty="0" smtClean="0"/>
              <a:t>Listen to the conversation and number the word/s according to the order of happening.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46482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Prof. Burton</a:t>
            </a:r>
          </a:p>
          <a:p>
            <a:r>
              <a:rPr lang="en-US" dirty="0" smtClean="0"/>
              <a:t>Eric</a:t>
            </a:r>
          </a:p>
          <a:p>
            <a:r>
              <a:rPr lang="en-US" dirty="0" smtClean="0"/>
              <a:t>Appointment at 10.30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9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Conversation, page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Infomercial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Trust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False claims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Held liable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False advertising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Ab</a:t>
            </a:r>
            <a:r>
              <a:rPr lang="en-US" dirty="0" smtClean="0"/>
              <a:t> machine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Exaggerate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Caveat emptor (let the buyer beware)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Fine prints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Results can vary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17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Comprehension 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What is the conversation mainly about?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Why does the student go to see his professor?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Why is the student’s friend unhappy with her </a:t>
            </a:r>
            <a:r>
              <a:rPr lang="en-US" dirty="0" err="1"/>
              <a:t>ab</a:t>
            </a:r>
            <a:r>
              <a:rPr lang="en-US" dirty="0"/>
              <a:t> machine?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does the professor mean, when he says, “Well, as far as I know, companies can’t make false claims about their products.”?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is the student’s attitude when he says, “Well, that may be so, but in my experience, the product isn’t always what it appears to be.”?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lphaUcPeriod"/>
            </a:pPr>
            <a:r>
              <a:rPr lang="en-US" sz="3400" dirty="0"/>
              <a:t>The student said that the reality doesn’t match the claim.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3400" dirty="0"/>
              <a:t>She didn’t get the result she had expected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3400" dirty="0"/>
              <a:t>Ask a question about the previous lecture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3400" dirty="0"/>
              <a:t>Infomercial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3400" dirty="0"/>
              <a:t>The professor wanted to highlight what companies should normally do.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381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Best Infomercials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Snuggie</a:t>
            </a: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https://www.youtube.com/watch?v=2xZp-GLMMJ0</a:t>
            </a:r>
            <a:endParaRPr lang="en-US" dirty="0" smtClean="0"/>
          </a:p>
          <a:p>
            <a:r>
              <a:rPr lang="en-US" dirty="0" smtClean="0"/>
              <a:t>Lantern</a:t>
            </a:r>
          </a:p>
          <a:p>
            <a:pPr marL="0" indent="0">
              <a:buNone/>
            </a:pPr>
            <a:r>
              <a:rPr lang="en-US" dirty="0" smtClean="0"/>
              <a:t>https://www.youtube.com/watch?v=l9QXPCSQ7OQ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67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233</Words>
  <Application>Microsoft Office PowerPoint</Application>
  <PresentationFormat>On-screen Show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Listening, Unit 1, page 3 Campus Conversation</vt:lpstr>
      <vt:lpstr>Campus Conversation</vt:lpstr>
      <vt:lpstr>Campus Conversation, page 3</vt:lpstr>
      <vt:lpstr>Campus Conversation, page 3</vt:lpstr>
      <vt:lpstr>Comprehension questions</vt:lpstr>
      <vt:lpstr> Best Infomercials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Listening, Unit 1, page 3 Campus Conversation</dc:title>
  <dc:creator>sandra sembel</dc:creator>
  <cp:lastModifiedBy>sandra sembel</cp:lastModifiedBy>
  <cp:revision>5</cp:revision>
  <dcterms:created xsi:type="dcterms:W3CDTF">2015-04-27T02:03:56Z</dcterms:created>
  <dcterms:modified xsi:type="dcterms:W3CDTF">2015-04-27T03:21:39Z</dcterms:modified>
</cp:coreProperties>
</file>