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6" r:id="rId4"/>
    <p:sldId id="263" r:id="rId5"/>
    <p:sldId id="276" r:id="rId6"/>
    <p:sldId id="277" r:id="rId7"/>
    <p:sldId id="262" r:id="rId8"/>
    <p:sldId id="269" r:id="rId9"/>
    <p:sldId id="264" r:id="rId10"/>
    <p:sldId id="261" r:id="rId11"/>
    <p:sldId id="273" r:id="rId12"/>
    <p:sldId id="270" r:id="rId13"/>
    <p:sldId id="274" r:id="rId14"/>
    <p:sldId id="272" r:id="rId15"/>
    <p:sldId id="260" r:id="rId16"/>
    <p:sldId id="271" r:id="rId17"/>
    <p:sldId id="259" r:id="rId18"/>
    <p:sldId id="265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5AE71-EA49-47FB-84FD-997FE71185CF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77CF72-39D7-4933-A273-46FAD28EEF39}">
      <dgm:prSet phldrT="[Text]"/>
      <dgm:spPr/>
      <dgm:t>
        <a:bodyPr/>
        <a:lstStyle/>
        <a:p>
          <a:r>
            <a:rPr lang="en-US" dirty="0" smtClean="0"/>
            <a:t>Learning</a:t>
          </a:r>
          <a:endParaRPr lang="en-US" dirty="0"/>
        </a:p>
      </dgm:t>
    </dgm:pt>
    <dgm:pt modelId="{DBDEDCF8-7D21-4C96-9FCA-7D51C85B383F}" type="parTrans" cxnId="{A49BE1B4-312A-4125-9EA6-046DA00768EA}">
      <dgm:prSet/>
      <dgm:spPr/>
      <dgm:t>
        <a:bodyPr/>
        <a:lstStyle/>
        <a:p>
          <a:endParaRPr lang="en-US"/>
        </a:p>
      </dgm:t>
    </dgm:pt>
    <dgm:pt modelId="{1DAFAD45-CB63-47B1-8A33-9C7FA760C05B}" type="sibTrans" cxnId="{A49BE1B4-312A-4125-9EA6-046DA00768EA}">
      <dgm:prSet/>
      <dgm:spPr/>
      <dgm:t>
        <a:bodyPr/>
        <a:lstStyle/>
        <a:p>
          <a:endParaRPr lang="en-US"/>
        </a:p>
      </dgm:t>
    </dgm:pt>
    <dgm:pt modelId="{E82D73C6-F6F3-40F1-AB62-840603E4EF80}">
      <dgm:prSet phldrT="[Text]"/>
      <dgm:spPr/>
      <dgm:t>
        <a:bodyPr/>
        <a:lstStyle/>
        <a:p>
          <a:r>
            <a:rPr lang="en-US" dirty="0" smtClean="0"/>
            <a:t>Trying</a:t>
          </a:r>
          <a:endParaRPr lang="en-US" dirty="0"/>
        </a:p>
      </dgm:t>
    </dgm:pt>
    <dgm:pt modelId="{5B955576-D3CA-47AF-88C3-EC1417E0F857}" type="parTrans" cxnId="{1BF15419-9B58-43D6-9791-80DB420B7FB5}">
      <dgm:prSet/>
      <dgm:spPr/>
      <dgm:t>
        <a:bodyPr/>
        <a:lstStyle/>
        <a:p>
          <a:endParaRPr lang="en-US"/>
        </a:p>
      </dgm:t>
    </dgm:pt>
    <dgm:pt modelId="{38D17692-4604-4FFB-A163-392D70EE5570}" type="sibTrans" cxnId="{1BF15419-9B58-43D6-9791-80DB420B7FB5}">
      <dgm:prSet/>
      <dgm:spPr/>
      <dgm:t>
        <a:bodyPr/>
        <a:lstStyle/>
        <a:p>
          <a:endParaRPr lang="en-US"/>
        </a:p>
      </dgm:t>
    </dgm:pt>
    <dgm:pt modelId="{B242BC36-0231-485C-8B52-E55FFABDC400}">
      <dgm:prSet phldrT="[Text]"/>
      <dgm:spPr/>
      <dgm:t>
        <a:bodyPr/>
        <a:lstStyle/>
        <a:p>
          <a:r>
            <a:rPr lang="en-US" dirty="0" smtClean="0"/>
            <a:t>Applying</a:t>
          </a:r>
          <a:endParaRPr lang="en-US" dirty="0"/>
        </a:p>
      </dgm:t>
    </dgm:pt>
    <dgm:pt modelId="{8738F3BF-2EE3-473F-8809-86F43AB23A8D}" type="parTrans" cxnId="{C3F8C39A-D968-45BE-8303-6524C1D6881A}">
      <dgm:prSet/>
      <dgm:spPr/>
      <dgm:t>
        <a:bodyPr/>
        <a:lstStyle/>
        <a:p>
          <a:endParaRPr lang="en-US"/>
        </a:p>
      </dgm:t>
    </dgm:pt>
    <dgm:pt modelId="{C43E2E22-31EF-4D82-94B2-AF1CF33F0ED5}" type="sibTrans" cxnId="{C3F8C39A-D968-45BE-8303-6524C1D6881A}">
      <dgm:prSet/>
      <dgm:spPr/>
      <dgm:t>
        <a:bodyPr/>
        <a:lstStyle/>
        <a:p>
          <a:endParaRPr lang="en-US"/>
        </a:p>
      </dgm:t>
    </dgm:pt>
    <dgm:pt modelId="{42DECBC3-D5C1-4FD2-BC0E-DD598F500119}">
      <dgm:prSet phldrT="[Text]"/>
      <dgm:spPr/>
      <dgm:t>
        <a:bodyPr/>
        <a:lstStyle/>
        <a:p>
          <a:r>
            <a:rPr lang="en-US" dirty="0" smtClean="0"/>
            <a:t>Reflecting</a:t>
          </a:r>
          <a:endParaRPr lang="en-US" dirty="0"/>
        </a:p>
      </dgm:t>
    </dgm:pt>
    <dgm:pt modelId="{27E7846E-FF9D-4B85-90D2-460012909A33}" type="parTrans" cxnId="{622CD33F-005B-4BF7-BF6F-D73E6772E1FD}">
      <dgm:prSet/>
      <dgm:spPr/>
      <dgm:t>
        <a:bodyPr/>
        <a:lstStyle/>
        <a:p>
          <a:endParaRPr lang="en-US"/>
        </a:p>
      </dgm:t>
    </dgm:pt>
    <dgm:pt modelId="{B4453299-2571-4003-AB67-A0A2EE1585AA}" type="sibTrans" cxnId="{622CD33F-005B-4BF7-BF6F-D73E6772E1FD}">
      <dgm:prSet/>
      <dgm:spPr/>
      <dgm:t>
        <a:bodyPr/>
        <a:lstStyle/>
        <a:p>
          <a:endParaRPr lang="en-US"/>
        </a:p>
      </dgm:t>
    </dgm:pt>
    <dgm:pt modelId="{C4D99552-7641-4BBB-90F7-CB9365187C4E}">
      <dgm:prSet phldrT="[Text]"/>
      <dgm:spPr/>
      <dgm:t>
        <a:bodyPr/>
        <a:lstStyle/>
        <a:p>
          <a:r>
            <a:rPr lang="en-US" dirty="0" smtClean="0"/>
            <a:t>Understanding</a:t>
          </a:r>
          <a:endParaRPr lang="en-US" dirty="0"/>
        </a:p>
      </dgm:t>
    </dgm:pt>
    <dgm:pt modelId="{51D863DC-39DA-40C6-A365-229DC7C60605}" type="parTrans" cxnId="{82015824-09AF-4BB1-9C74-820B24047788}">
      <dgm:prSet/>
      <dgm:spPr/>
      <dgm:t>
        <a:bodyPr/>
        <a:lstStyle/>
        <a:p>
          <a:endParaRPr lang="en-US"/>
        </a:p>
      </dgm:t>
    </dgm:pt>
    <dgm:pt modelId="{038FFEAC-FD61-4FD7-AC46-06884E47B9D1}" type="sibTrans" cxnId="{82015824-09AF-4BB1-9C74-820B24047788}">
      <dgm:prSet/>
      <dgm:spPr/>
      <dgm:t>
        <a:bodyPr/>
        <a:lstStyle/>
        <a:p>
          <a:endParaRPr lang="en-US"/>
        </a:p>
      </dgm:t>
    </dgm:pt>
    <dgm:pt modelId="{0E2602AD-00EF-4AC6-9146-002711687D61}">
      <dgm:prSet phldrT="[Text]"/>
      <dgm:spPr/>
      <dgm:t>
        <a:bodyPr/>
        <a:lstStyle/>
        <a:p>
          <a:r>
            <a:rPr lang="en-US" dirty="0" smtClean="0"/>
            <a:t>Observing</a:t>
          </a:r>
          <a:endParaRPr lang="en-US" dirty="0"/>
        </a:p>
      </dgm:t>
    </dgm:pt>
    <dgm:pt modelId="{0D95408D-45D4-4A0A-89C1-FDFA8C265114}" type="parTrans" cxnId="{A9EF30E5-2E21-44CE-B206-2E0CF47D24BE}">
      <dgm:prSet/>
      <dgm:spPr/>
      <dgm:t>
        <a:bodyPr/>
        <a:lstStyle/>
        <a:p>
          <a:endParaRPr lang="en-US"/>
        </a:p>
      </dgm:t>
    </dgm:pt>
    <dgm:pt modelId="{10871B80-BFE8-4045-ABC8-5C059C0D47FA}" type="sibTrans" cxnId="{A9EF30E5-2E21-44CE-B206-2E0CF47D24BE}">
      <dgm:prSet/>
      <dgm:spPr/>
      <dgm:t>
        <a:bodyPr/>
        <a:lstStyle/>
        <a:p>
          <a:endParaRPr lang="en-US"/>
        </a:p>
      </dgm:t>
    </dgm:pt>
    <dgm:pt modelId="{004458B7-604D-413D-9E8B-B0534446ED08}">
      <dgm:prSet phldrT="[Text]"/>
      <dgm:spPr/>
      <dgm:t>
        <a:bodyPr/>
        <a:lstStyle/>
        <a:p>
          <a:r>
            <a:rPr lang="en-US" dirty="0" smtClean="0"/>
            <a:t>Experiencing</a:t>
          </a:r>
          <a:endParaRPr lang="en-US" dirty="0"/>
        </a:p>
      </dgm:t>
    </dgm:pt>
    <dgm:pt modelId="{51AE6E9B-3CD8-46AA-81E9-ACF6D7131EE3}" type="parTrans" cxnId="{805D36CA-10FF-40AA-A810-31AF7AE63EE3}">
      <dgm:prSet/>
      <dgm:spPr/>
      <dgm:t>
        <a:bodyPr/>
        <a:lstStyle/>
        <a:p>
          <a:endParaRPr lang="en-US"/>
        </a:p>
      </dgm:t>
    </dgm:pt>
    <dgm:pt modelId="{7532B273-C3A7-49DD-A534-C8604BA238EC}" type="sibTrans" cxnId="{805D36CA-10FF-40AA-A810-31AF7AE63EE3}">
      <dgm:prSet/>
      <dgm:spPr/>
      <dgm:t>
        <a:bodyPr/>
        <a:lstStyle/>
        <a:p>
          <a:endParaRPr lang="en-US"/>
        </a:p>
      </dgm:t>
    </dgm:pt>
    <dgm:pt modelId="{66572610-228E-45A8-BAD8-66F96D02290F}">
      <dgm:prSet phldrT="[Text]"/>
      <dgm:spPr/>
      <dgm:t>
        <a:bodyPr/>
        <a:lstStyle/>
        <a:p>
          <a:r>
            <a:rPr lang="en-US" dirty="0" smtClean="0"/>
            <a:t>With guidance</a:t>
          </a:r>
          <a:endParaRPr lang="en-US" dirty="0"/>
        </a:p>
      </dgm:t>
    </dgm:pt>
    <dgm:pt modelId="{5A516235-468B-49AE-9C03-77FDA5D98CF8}" type="parTrans" cxnId="{182AA08D-1E50-4864-963E-BC4B3195BE3A}">
      <dgm:prSet/>
      <dgm:spPr/>
      <dgm:t>
        <a:bodyPr/>
        <a:lstStyle/>
        <a:p>
          <a:endParaRPr lang="en-US"/>
        </a:p>
      </dgm:t>
    </dgm:pt>
    <dgm:pt modelId="{80E2B69B-8AEF-406C-86C7-4E44190FCFA9}" type="sibTrans" cxnId="{182AA08D-1E50-4864-963E-BC4B3195BE3A}">
      <dgm:prSet/>
      <dgm:spPr/>
      <dgm:t>
        <a:bodyPr/>
        <a:lstStyle/>
        <a:p>
          <a:endParaRPr lang="en-US"/>
        </a:p>
      </dgm:t>
    </dgm:pt>
    <dgm:pt modelId="{11631158-16DD-4225-8456-3929210E128C}">
      <dgm:prSet phldrT="[Text]"/>
      <dgm:spPr/>
      <dgm:t>
        <a:bodyPr/>
        <a:lstStyle/>
        <a:p>
          <a:r>
            <a:rPr lang="en-US" dirty="0" smtClean="0"/>
            <a:t>Without guidance</a:t>
          </a:r>
          <a:endParaRPr lang="en-US" dirty="0"/>
        </a:p>
      </dgm:t>
    </dgm:pt>
    <dgm:pt modelId="{067E42F4-CC37-4984-9927-FEA1447D2793}" type="parTrans" cxnId="{FD54F680-B30D-47A9-89F1-572D6141AF47}">
      <dgm:prSet/>
      <dgm:spPr/>
      <dgm:t>
        <a:bodyPr/>
        <a:lstStyle/>
        <a:p>
          <a:endParaRPr lang="en-US"/>
        </a:p>
      </dgm:t>
    </dgm:pt>
    <dgm:pt modelId="{AE9CD0C3-939B-448C-9036-C5413CB9F964}" type="sibTrans" cxnId="{FD54F680-B30D-47A9-89F1-572D6141AF47}">
      <dgm:prSet/>
      <dgm:spPr/>
      <dgm:t>
        <a:bodyPr/>
        <a:lstStyle/>
        <a:p>
          <a:endParaRPr lang="en-US"/>
        </a:p>
      </dgm:t>
    </dgm:pt>
    <dgm:pt modelId="{A74067AE-835C-4CB1-BEF8-DA3B74C1B9D4}">
      <dgm:prSet phldrT="[Text]"/>
      <dgm:spPr/>
      <dgm:t>
        <a:bodyPr/>
        <a:lstStyle/>
        <a:p>
          <a:r>
            <a:rPr lang="en-US" dirty="0" smtClean="0"/>
            <a:t>Lessons Learned</a:t>
          </a:r>
          <a:endParaRPr lang="en-US" dirty="0"/>
        </a:p>
      </dgm:t>
    </dgm:pt>
    <dgm:pt modelId="{69D906C6-8C33-47D2-B06F-B58F1E8B2118}" type="parTrans" cxnId="{7753DFD1-6BC5-492C-88AC-D08E2DDA84EC}">
      <dgm:prSet/>
      <dgm:spPr/>
      <dgm:t>
        <a:bodyPr/>
        <a:lstStyle/>
        <a:p>
          <a:endParaRPr lang="en-US"/>
        </a:p>
      </dgm:t>
    </dgm:pt>
    <dgm:pt modelId="{69A5433A-C544-4B96-BFCF-4EE63CC63109}" type="sibTrans" cxnId="{7753DFD1-6BC5-492C-88AC-D08E2DDA84EC}">
      <dgm:prSet/>
      <dgm:spPr/>
      <dgm:t>
        <a:bodyPr/>
        <a:lstStyle/>
        <a:p>
          <a:endParaRPr lang="en-US"/>
        </a:p>
      </dgm:t>
    </dgm:pt>
    <dgm:pt modelId="{904B6A56-3DA9-4EB1-BE67-F92B86AB1FDC}">
      <dgm:prSet phldrT="[Text]"/>
      <dgm:spPr/>
      <dgm:t>
        <a:bodyPr/>
        <a:lstStyle/>
        <a:p>
          <a:r>
            <a:rPr lang="en-US" dirty="0" smtClean="0"/>
            <a:t>Improvement</a:t>
          </a:r>
          <a:endParaRPr lang="en-US" dirty="0"/>
        </a:p>
      </dgm:t>
    </dgm:pt>
    <dgm:pt modelId="{BF0A794F-9B7C-4171-BCD4-BF5984BE24A4}" type="parTrans" cxnId="{F56D6B0D-5FAE-4B51-80D4-70B4BC061359}">
      <dgm:prSet/>
      <dgm:spPr/>
      <dgm:t>
        <a:bodyPr/>
        <a:lstStyle/>
        <a:p>
          <a:endParaRPr lang="en-US"/>
        </a:p>
      </dgm:t>
    </dgm:pt>
    <dgm:pt modelId="{0CA62679-792B-4632-92FA-80D4B5EF4618}" type="sibTrans" cxnId="{F56D6B0D-5FAE-4B51-80D4-70B4BC061359}">
      <dgm:prSet/>
      <dgm:spPr/>
      <dgm:t>
        <a:bodyPr/>
        <a:lstStyle/>
        <a:p>
          <a:endParaRPr lang="en-US"/>
        </a:p>
      </dgm:t>
    </dgm:pt>
    <dgm:pt modelId="{70C6B200-FDED-40D3-A2BB-F56EB1C479AF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3DB270E2-671E-441C-93A8-980330270F8F}" type="parTrans" cxnId="{0AEFF57A-755C-4B36-9D14-807930896944}">
      <dgm:prSet/>
      <dgm:spPr/>
      <dgm:t>
        <a:bodyPr/>
        <a:lstStyle/>
        <a:p>
          <a:endParaRPr lang="en-US"/>
        </a:p>
      </dgm:t>
    </dgm:pt>
    <dgm:pt modelId="{DD26E93D-70A2-4B44-992A-44B6BA7AE6B1}" type="sibTrans" cxnId="{0AEFF57A-755C-4B36-9D14-807930896944}">
      <dgm:prSet/>
      <dgm:spPr/>
      <dgm:t>
        <a:bodyPr/>
        <a:lstStyle/>
        <a:p>
          <a:endParaRPr lang="en-US"/>
        </a:p>
      </dgm:t>
    </dgm:pt>
    <dgm:pt modelId="{C3E0BC9C-2F67-429D-8039-56C00D03E72F}" type="pres">
      <dgm:prSet presAssocID="{4CE5AE71-EA49-47FB-84FD-997FE71185C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C9BD16-0592-4907-A55F-FC29AC65749C}" type="pres">
      <dgm:prSet presAssocID="{EF77CF72-39D7-4933-A273-46FAD28EEF39}" presName="Accent1" presStyleCnt="0"/>
      <dgm:spPr/>
    </dgm:pt>
    <dgm:pt modelId="{440F83A9-8995-4331-A8B0-545EB2D9A8CC}" type="pres">
      <dgm:prSet presAssocID="{EF77CF72-39D7-4933-A273-46FAD28EEF39}" presName="Accent" presStyleLbl="node1" presStyleIdx="0" presStyleCnt="4"/>
      <dgm:spPr/>
    </dgm:pt>
    <dgm:pt modelId="{D26607E2-3A79-4F14-B44F-5FE192B531D5}" type="pres">
      <dgm:prSet presAssocID="{EF77CF72-39D7-4933-A273-46FAD28EEF39}" presName="Child1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2844-C544-4C06-ABE9-6EADD1A55B64}" type="pres">
      <dgm:prSet presAssocID="{EF77CF72-39D7-4933-A273-46FAD28EEF39}" presName="Parent1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76A0-B9E7-4E62-BA88-C44658ACF3EA}" type="pres">
      <dgm:prSet presAssocID="{E82D73C6-F6F3-40F1-AB62-840603E4EF80}" presName="Accent2" presStyleCnt="0"/>
      <dgm:spPr/>
    </dgm:pt>
    <dgm:pt modelId="{97C86E7D-0C96-41DB-966D-9581661D048C}" type="pres">
      <dgm:prSet presAssocID="{E82D73C6-F6F3-40F1-AB62-840603E4EF80}" presName="Accent" presStyleLbl="node1" presStyleIdx="1" presStyleCnt="4"/>
      <dgm:spPr/>
    </dgm:pt>
    <dgm:pt modelId="{FF7B9C06-497F-40E9-93B0-13081610E96D}" type="pres">
      <dgm:prSet presAssocID="{E82D73C6-F6F3-40F1-AB62-840603E4EF80}" presName="Child2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6EECC-3389-4E4B-BEC3-72236E1AE019}" type="pres">
      <dgm:prSet presAssocID="{E82D73C6-F6F3-40F1-AB62-840603E4EF80}" presName="Parent2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43F11-3AAA-42DA-A264-27453354408D}" type="pres">
      <dgm:prSet presAssocID="{42DECBC3-D5C1-4FD2-BC0E-DD598F500119}" presName="Accent3" presStyleCnt="0"/>
      <dgm:spPr/>
    </dgm:pt>
    <dgm:pt modelId="{C4F9B5DE-0FC3-4487-A995-1AF3CEA7D2FA}" type="pres">
      <dgm:prSet presAssocID="{42DECBC3-D5C1-4FD2-BC0E-DD598F500119}" presName="Accent" presStyleLbl="node1" presStyleIdx="2" presStyleCnt="4"/>
      <dgm:spPr/>
    </dgm:pt>
    <dgm:pt modelId="{66B64186-E484-4CB9-9A78-30D03F8468B5}" type="pres">
      <dgm:prSet presAssocID="{42DECBC3-D5C1-4FD2-BC0E-DD598F500119}" presName="Child3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A7EE7-4BFF-4EAE-96B1-37D575B7EDB3}" type="pres">
      <dgm:prSet presAssocID="{42DECBC3-D5C1-4FD2-BC0E-DD598F500119}" presName="Parent3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4BE52-96AA-4CD7-94B5-2C6BE8D0D237}" type="pres">
      <dgm:prSet presAssocID="{B242BC36-0231-485C-8B52-E55FFABDC400}" presName="Accent4" presStyleCnt="0"/>
      <dgm:spPr/>
    </dgm:pt>
    <dgm:pt modelId="{1A9FF4EE-A9DC-4E30-9858-59430AA02422}" type="pres">
      <dgm:prSet presAssocID="{B242BC36-0231-485C-8B52-E55FFABDC400}" presName="Accent" presStyleLbl="node1" presStyleIdx="3" presStyleCnt="4"/>
      <dgm:spPr/>
    </dgm:pt>
    <dgm:pt modelId="{44E952AC-9249-44A2-8CEA-74462F1141BB}" type="pres">
      <dgm:prSet presAssocID="{B242BC36-0231-485C-8B52-E55FFABDC400}" presName="Child4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E481C-2F32-40EF-8146-64D28C2F82BA}" type="pres">
      <dgm:prSet presAssocID="{B242BC36-0231-485C-8B52-E55FFABDC400}" presName="Parent4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CF240-503E-4EB2-9EAC-4D69F9048201}" type="presOf" srcId="{42DECBC3-D5C1-4FD2-BC0E-DD598F500119}" destId="{2BEA7EE7-4BFF-4EAE-96B1-37D575B7EDB3}" srcOrd="0" destOrd="0" presId="urn:microsoft.com/office/officeart/2009/layout/CircleArrowProcess"/>
    <dgm:cxn modelId="{FA6768AE-5F43-411E-B300-3077525C76CD}" type="presOf" srcId="{70C6B200-FDED-40D3-A2BB-F56EB1C479AF}" destId="{44E952AC-9249-44A2-8CEA-74462F1141BB}" srcOrd="0" destOrd="1" presId="urn:microsoft.com/office/officeart/2009/layout/CircleArrowProcess"/>
    <dgm:cxn modelId="{FD54F680-B30D-47A9-89F1-572D6141AF47}" srcId="{E82D73C6-F6F3-40F1-AB62-840603E4EF80}" destId="{11631158-16DD-4225-8456-3929210E128C}" srcOrd="1" destOrd="0" parTransId="{067E42F4-CC37-4984-9927-FEA1447D2793}" sibTransId="{AE9CD0C3-939B-448C-9036-C5413CB9F964}"/>
    <dgm:cxn modelId="{805D36CA-10FF-40AA-A810-31AF7AE63EE3}" srcId="{EF77CF72-39D7-4933-A273-46FAD28EEF39}" destId="{004458B7-604D-413D-9E8B-B0534446ED08}" srcOrd="2" destOrd="0" parTransId="{51AE6E9B-3CD8-46AA-81E9-ACF6D7131EE3}" sibTransId="{7532B273-C3A7-49DD-A534-C8604BA238EC}"/>
    <dgm:cxn modelId="{82015824-09AF-4BB1-9C74-820B24047788}" srcId="{EF77CF72-39D7-4933-A273-46FAD28EEF39}" destId="{C4D99552-7641-4BBB-90F7-CB9365187C4E}" srcOrd="0" destOrd="0" parTransId="{51D863DC-39DA-40C6-A365-229DC7C60605}" sibTransId="{038FFEAC-FD61-4FD7-AC46-06884E47B9D1}"/>
    <dgm:cxn modelId="{C3F8C39A-D968-45BE-8303-6524C1D6881A}" srcId="{4CE5AE71-EA49-47FB-84FD-997FE71185CF}" destId="{B242BC36-0231-485C-8B52-E55FFABDC400}" srcOrd="3" destOrd="0" parTransId="{8738F3BF-2EE3-473F-8809-86F43AB23A8D}" sibTransId="{C43E2E22-31EF-4D82-94B2-AF1CF33F0ED5}"/>
    <dgm:cxn modelId="{0A1D1EB4-F359-48DF-8C1B-3E0046497A09}" type="presOf" srcId="{B242BC36-0231-485C-8B52-E55FFABDC400}" destId="{58CE481C-2F32-40EF-8146-64D28C2F82BA}" srcOrd="0" destOrd="0" presId="urn:microsoft.com/office/officeart/2009/layout/CircleArrowProcess"/>
    <dgm:cxn modelId="{F82963CC-ABB8-40C5-A5A4-75F9D9B43B83}" type="presOf" srcId="{004458B7-604D-413D-9E8B-B0534446ED08}" destId="{D26607E2-3A79-4F14-B44F-5FE192B531D5}" srcOrd="0" destOrd="2" presId="urn:microsoft.com/office/officeart/2009/layout/CircleArrowProcess"/>
    <dgm:cxn modelId="{182AA08D-1E50-4864-963E-BC4B3195BE3A}" srcId="{E82D73C6-F6F3-40F1-AB62-840603E4EF80}" destId="{66572610-228E-45A8-BAD8-66F96D02290F}" srcOrd="0" destOrd="0" parTransId="{5A516235-468B-49AE-9C03-77FDA5D98CF8}" sibTransId="{80E2B69B-8AEF-406C-86C7-4E44190FCFA9}"/>
    <dgm:cxn modelId="{887517EC-020F-402C-933A-9BEBE41B8FF2}" type="presOf" srcId="{904B6A56-3DA9-4EB1-BE67-F92B86AB1FDC}" destId="{44E952AC-9249-44A2-8CEA-74462F1141BB}" srcOrd="0" destOrd="0" presId="urn:microsoft.com/office/officeart/2009/layout/CircleArrowProcess"/>
    <dgm:cxn modelId="{A49BE1B4-312A-4125-9EA6-046DA00768EA}" srcId="{4CE5AE71-EA49-47FB-84FD-997FE71185CF}" destId="{EF77CF72-39D7-4933-A273-46FAD28EEF39}" srcOrd="0" destOrd="0" parTransId="{DBDEDCF8-7D21-4C96-9FCA-7D51C85B383F}" sibTransId="{1DAFAD45-CB63-47B1-8A33-9C7FA760C05B}"/>
    <dgm:cxn modelId="{0AEFF57A-755C-4B36-9D14-807930896944}" srcId="{B242BC36-0231-485C-8B52-E55FFABDC400}" destId="{70C6B200-FDED-40D3-A2BB-F56EB1C479AF}" srcOrd="1" destOrd="0" parTransId="{3DB270E2-671E-441C-93A8-980330270F8F}" sibTransId="{DD26E93D-70A2-4B44-992A-44B6BA7AE6B1}"/>
    <dgm:cxn modelId="{A9EF30E5-2E21-44CE-B206-2E0CF47D24BE}" srcId="{EF77CF72-39D7-4933-A273-46FAD28EEF39}" destId="{0E2602AD-00EF-4AC6-9146-002711687D61}" srcOrd="1" destOrd="0" parTransId="{0D95408D-45D4-4A0A-89C1-FDFA8C265114}" sibTransId="{10871B80-BFE8-4045-ABC8-5C059C0D47FA}"/>
    <dgm:cxn modelId="{1BF15419-9B58-43D6-9791-80DB420B7FB5}" srcId="{4CE5AE71-EA49-47FB-84FD-997FE71185CF}" destId="{E82D73C6-F6F3-40F1-AB62-840603E4EF80}" srcOrd="1" destOrd="0" parTransId="{5B955576-D3CA-47AF-88C3-EC1417E0F857}" sibTransId="{38D17692-4604-4FFB-A163-392D70EE5570}"/>
    <dgm:cxn modelId="{622CD33F-005B-4BF7-BF6F-D73E6772E1FD}" srcId="{4CE5AE71-EA49-47FB-84FD-997FE71185CF}" destId="{42DECBC3-D5C1-4FD2-BC0E-DD598F500119}" srcOrd="2" destOrd="0" parTransId="{27E7846E-FF9D-4B85-90D2-460012909A33}" sibTransId="{B4453299-2571-4003-AB67-A0A2EE1585AA}"/>
    <dgm:cxn modelId="{7753DFD1-6BC5-492C-88AC-D08E2DDA84EC}" srcId="{42DECBC3-D5C1-4FD2-BC0E-DD598F500119}" destId="{A74067AE-835C-4CB1-BEF8-DA3B74C1B9D4}" srcOrd="0" destOrd="0" parTransId="{69D906C6-8C33-47D2-B06F-B58F1E8B2118}" sibTransId="{69A5433A-C544-4B96-BFCF-4EE63CC63109}"/>
    <dgm:cxn modelId="{F56D6B0D-5FAE-4B51-80D4-70B4BC061359}" srcId="{B242BC36-0231-485C-8B52-E55FFABDC400}" destId="{904B6A56-3DA9-4EB1-BE67-F92B86AB1FDC}" srcOrd="0" destOrd="0" parTransId="{BF0A794F-9B7C-4171-BCD4-BF5984BE24A4}" sibTransId="{0CA62679-792B-4632-92FA-80D4B5EF4618}"/>
    <dgm:cxn modelId="{9F72DEBA-66AF-47AF-9904-7519D12008B3}" type="presOf" srcId="{A74067AE-835C-4CB1-BEF8-DA3B74C1B9D4}" destId="{66B64186-E484-4CB9-9A78-30D03F8468B5}" srcOrd="0" destOrd="0" presId="urn:microsoft.com/office/officeart/2009/layout/CircleArrowProcess"/>
    <dgm:cxn modelId="{B5ACE8DF-30C6-494A-97F9-1B24CE2F02BE}" type="presOf" srcId="{EF77CF72-39D7-4933-A273-46FAD28EEF39}" destId="{92682844-C544-4C06-ABE9-6EADD1A55B64}" srcOrd="0" destOrd="0" presId="urn:microsoft.com/office/officeart/2009/layout/CircleArrowProcess"/>
    <dgm:cxn modelId="{6A5E4F62-61F2-4E7B-9D5D-EA9BAFC78FD6}" type="presOf" srcId="{4CE5AE71-EA49-47FB-84FD-997FE71185CF}" destId="{C3E0BC9C-2F67-429D-8039-56C00D03E72F}" srcOrd="0" destOrd="0" presId="urn:microsoft.com/office/officeart/2009/layout/CircleArrowProcess"/>
    <dgm:cxn modelId="{A36A2889-E282-4A04-A4FB-51B8FEB633E2}" type="presOf" srcId="{E82D73C6-F6F3-40F1-AB62-840603E4EF80}" destId="{77A6EECC-3389-4E4B-BEC3-72236E1AE019}" srcOrd="0" destOrd="0" presId="urn:microsoft.com/office/officeart/2009/layout/CircleArrowProcess"/>
    <dgm:cxn modelId="{BFD2525E-7C44-4DF2-8811-AA07E1CEA7AF}" type="presOf" srcId="{0E2602AD-00EF-4AC6-9146-002711687D61}" destId="{D26607E2-3A79-4F14-B44F-5FE192B531D5}" srcOrd="0" destOrd="1" presId="urn:microsoft.com/office/officeart/2009/layout/CircleArrowProcess"/>
    <dgm:cxn modelId="{CEC7B454-E743-4234-9A25-501D3CAFF0AC}" type="presOf" srcId="{11631158-16DD-4225-8456-3929210E128C}" destId="{FF7B9C06-497F-40E9-93B0-13081610E96D}" srcOrd="0" destOrd="1" presId="urn:microsoft.com/office/officeart/2009/layout/CircleArrowProcess"/>
    <dgm:cxn modelId="{52A81DA3-1E54-49C8-8864-A7DFDB049383}" type="presOf" srcId="{C4D99552-7641-4BBB-90F7-CB9365187C4E}" destId="{D26607E2-3A79-4F14-B44F-5FE192B531D5}" srcOrd="0" destOrd="0" presId="urn:microsoft.com/office/officeart/2009/layout/CircleArrowProcess"/>
    <dgm:cxn modelId="{F58077EE-7D8D-4A0A-92BF-9AB575B70607}" type="presOf" srcId="{66572610-228E-45A8-BAD8-66F96D02290F}" destId="{FF7B9C06-497F-40E9-93B0-13081610E96D}" srcOrd="0" destOrd="0" presId="urn:microsoft.com/office/officeart/2009/layout/CircleArrowProcess"/>
    <dgm:cxn modelId="{769A2FB2-CCCF-48FD-9E46-6D7FC5141E17}" type="presParOf" srcId="{C3E0BC9C-2F67-429D-8039-56C00D03E72F}" destId="{9DC9BD16-0592-4907-A55F-FC29AC65749C}" srcOrd="0" destOrd="0" presId="urn:microsoft.com/office/officeart/2009/layout/CircleArrowProcess"/>
    <dgm:cxn modelId="{7ED1F98A-133F-49C3-BACE-F26B3C770E5D}" type="presParOf" srcId="{9DC9BD16-0592-4907-A55F-FC29AC65749C}" destId="{440F83A9-8995-4331-A8B0-545EB2D9A8CC}" srcOrd="0" destOrd="0" presId="urn:microsoft.com/office/officeart/2009/layout/CircleArrowProcess"/>
    <dgm:cxn modelId="{3DA14DA9-AFAE-4C95-A80B-45EB13658CE3}" type="presParOf" srcId="{C3E0BC9C-2F67-429D-8039-56C00D03E72F}" destId="{D26607E2-3A79-4F14-B44F-5FE192B531D5}" srcOrd="1" destOrd="0" presId="urn:microsoft.com/office/officeart/2009/layout/CircleArrowProcess"/>
    <dgm:cxn modelId="{83DDFC8F-2312-42E9-8710-924DEB5FD80F}" type="presParOf" srcId="{C3E0BC9C-2F67-429D-8039-56C00D03E72F}" destId="{92682844-C544-4C06-ABE9-6EADD1A55B64}" srcOrd="2" destOrd="0" presId="urn:microsoft.com/office/officeart/2009/layout/CircleArrowProcess"/>
    <dgm:cxn modelId="{56501E00-02B5-4DF0-875C-37F9B1AAD03B}" type="presParOf" srcId="{C3E0BC9C-2F67-429D-8039-56C00D03E72F}" destId="{843776A0-B9E7-4E62-BA88-C44658ACF3EA}" srcOrd="3" destOrd="0" presId="urn:microsoft.com/office/officeart/2009/layout/CircleArrowProcess"/>
    <dgm:cxn modelId="{BA5122ED-BB37-4387-A1F2-7ED23A7C4C23}" type="presParOf" srcId="{843776A0-B9E7-4E62-BA88-C44658ACF3EA}" destId="{97C86E7D-0C96-41DB-966D-9581661D048C}" srcOrd="0" destOrd="0" presId="urn:microsoft.com/office/officeart/2009/layout/CircleArrowProcess"/>
    <dgm:cxn modelId="{B5E3C407-2A51-4B47-960C-C21932C5BAF6}" type="presParOf" srcId="{C3E0BC9C-2F67-429D-8039-56C00D03E72F}" destId="{FF7B9C06-497F-40E9-93B0-13081610E96D}" srcOrd="4" destOrd="0" presId="urn:microsoft.com/office/officeart/2009/layout/CircleArrowProcess"/>
    <dgm:cxn modelId="{A314FE80-D3F8-4903-9005-C1FF1EB33171}" type="presParOf" srcId="{C3E0BC9C-2F67-429D-8039-56C00D03E72F}" destId="{77A6EECC-3389-4E4B-BEC3-72236E1AE019}" srcOrd="5" destOrd="0" presId="urn:microsoft.com/office/officeart/2009/layout/CircleArrowProcess"/>
    <dgm:cxn modelId="{B183E5A6-1DCF-4986-AABD-919F48426608}" type="presParOf" srcId="{C3E0BC9C-2F67-429D-8039-56C00D03E72F}" destId="{F7043F11-3AAA-42DA-A264-27453354408D}" srcOrd="6" destOrd="0" presId="urn:microsoft.com/office/officeart/2009/layout/CircleArrowProcess"/>
    <dgm:cxn modelId="{F2B05A2C-C489-4139-917D-F5971A2189D3}" type="presParOf" srcId="{F7043F11-3AAA-42DA-A264-27453354408D}" destId="{C4F9B5DE-0FC3-4487-A995-1AF3CEA7D2FA}" srcOrd="0" destOrd="0" presId="urn:microsoft.com/office/officeart/2009/layout/CircleArrowProcess"/>
    <dgm:cxn modelId="{4FA58B3C-1938-4ECB-8C72-5EC794C5C6E0}" type="presParOf" srcId="{C3E0BC9C-2F67-429D-8039-56C00D03E72F}" destId="{66B64186-E484-4CB9-9A78-30D03F8468B5}" srcOrd="7" destOrd="0" presId="urn:microsoft.com/office/officeart/2009/layout/CircleArrowProcess"/>
    <dgm:cxn modelId="{92EE182E-B832-47AF-AF3A-914EE66E9774}" type="presParOf" srcId="{C3E0BC9C-2F67-429D-8039-56C00D03E72F}" destId="{2BEA7EE7-4BFF-4EAE-96B1-37D575B7EDB3}" srcOrd="8" destOrd="0" presId="urn:microsoft.com/office/officeart/2009/layout/CircleArrowProcess"/>
    <dgm:cxn modelId="{672816A7-B6D2-494C-9D79-0B20DBFF2770}" type="presParOf" srcId="{C3E0BC9C-2F67-429D-8039-56C00D03E72F}" destId="{AE94BE52-96AA-4CD7-94B5-2C6BE8D0D237}" srcOrd="9" destOrd="0" presId="urn:microsoft.com/office/officeart/2009/layout/CircleArrowProcess"/>
    <dgm:cxn modelId="{57DD9AEA-72D2-4BB1-9E65-75A0D0030DBA}" type="presParOf" srcId="{AE94BE52-96AA-4CD7-94B5-2C6BE8D0D237}" destId="{1A9FF4EE-A9DC-4E30-9858-59430AA02422}" srcOrd="0" destOrd="0" presId="urn:microsoft.com/office/officeart/2009/layout/CircleArrowProcess"/>
    <dgm:cxn modelId="{27500981-46C1-40DD-BFF9-B5D59F346833}" type="presParOf" srcId="{C3E0BC9C-2F67-429D-8039-56C00D03E72F}" destId="{44E952AC-9249-44A2-8CEA-74462F1141BB}" srcOrd="10" destOrd="0" presId="urn:microsoft.com/office/officeart/2009/layout/CircleArrowProcess"/>
    <dgm:cxn modelId="{1E6983E3-5906-4C3F-997F-6060FD062A0C}" type="presParOf" srcId="{C3E0BC9C-2F67-429D-8039-56C00D03E72F}" destId="{58CE481C-2F32-40EF-8146-64D28C2F82BA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B65BC-CF14-4852-BF80-594CB98C4A0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986B7A-D082-4536-8B8B-609685A4E5C9}">
      <dgm:prSet phldrT="[Text]"/>
      <dgm:spPr/>
      <dgm:t>
        <a:bodyPr/>
        <a:lstStyle/>
        <a:p>
          <a:r>
            <a:rPr lang="en-US" dirty="0" smtClean="0"/>
            <a:t>Collaborate</a:t>
          </a:r>
          <a:endParaRPr lang="en-US" dirty="0"/>
        </a:p>
      </dgm:t>
    </dgm:pt>
    <dgm:pt modelId="{E4F94855-F7A7-48CF-9623-8F5C5841D538}" type="parTrans" cxnId="{7329C866-E644-4FAB-BB0F-1747C4D15927}">
      <dgm:prSet/>
      <dgm:spPr/>
      <dgm:t>
        <a:bodyPr/>
        <a:lstStyle/>
        <a:p>
          <a:endParaRPr lang="en-US"/>
        </a:p>
      </dgm:t>
    </dgm:pt>
    <dgm:pt modelId="{4784DA6B-6A58-4F14-B197-C9722597EB91}" type="sibTrans" cxnId="{7329C866-E644-4FAB-BB0F-1747C4D15927}">
      <dgm:prSet/>
      <dgm:spPr/>
      <dgm:t>
        <a:bodyPr/>
        <a:lstStyle/>
        <a:p>
          <a:endParaRPr lang="en-US"/>
        </a:p>
      </dgm:t>
    </dgm:pt>
    <dgm:pt modelId="{4AE10679-9E9F-42B3-9C07-219E37F66D82}">
      <dgm:prSet phldrT="[Text]"/>
      <dgm:spPr/>
      <dgm:t>
        <a:bodyPr/>
        <a:lstStyle/>
        <a:p>
          <a:r>
            <a:rPr lang="en-US" dirty="0" smtClean="0"/>
            <a:t>Sharing</a:t>
          </a:r>
          <a:endParaRPr lang="en-US" dirty="0"/>
        </a:p>
      </dgm:t>
    </dgm:pt>
    <dgm:pt modelId="{1B7D7A37-AECF-4257-8406-06617A25A596}" type="parTrans" cxnId="{9C73F095-8B14-4AFE-96B1-9FAA17C36B83}">
      <dgm:prSet/>
      <dgm:spPr/>
      <dgm:t>
        <a:bodyPr/>
        <a:lstStyle/>
        <a:p>
          <a:endParaRPr lang="en-US"/>
        </a:p>
      </dgm:t>
    </dgm:pt>
    <dgm:pt modelId="{C9DC9AA8-AB5B-4E3F-A1B8-8532E284788C}" type="sibTrans" cxnId="{9C73F095-8B14-4AFE-96B1-9FAA17C36B83}">
      <dgm:prSet/>
      <dgm:spPr/>
      <dgm:t>
        <a:bodyPr/>
        <a:lstStyle/>
        <a:p>
          <a:endParaRPr lang="en-US"/>
        </a:p>
      </dgm:t>
    </dgm:pt>
    <dgm:pt modelId="{CF462747-28AB-4240-BD46-BB227CE85C2A}">
      <dgm:prSet phldrT="[Text]"/>
      <dgm:spPr/>
      <dgm:t>
        <a:bodyPr/>
        <a:lstStyle/>
        <a:p>
          <a:r>
            <a:rPr lang="en-US" dirty="0" smtClean="0"/>
            <a:t>Helping</a:t>
          </a:r>
          <a:endParaRPr lang="en-US" dirty="0"/>
        </a:p>
      </dgm:t>
    </dgm:pt>
    <dgm:pt modelId="{9D09D7CF-CFCC-40C4-B570-8FC232C363DF}" type="parTrans" cxnId="{9200CEF8-447E-4545-A278-E7DE7115505F}">
      <dgm:prSet/>
      <dgm:spPr/>
      <dgm:t>
        <a:bodyPr/>
        <a:lstStyle/>
        <a:p>
          <a:endParaRPr lang="en-US"/>
        </a:p>
      </dgm:t>
    </dgm:pt>
    <dgm:pt modelId="{969854C0-A18F-43FE-B152-49B161467F93}" type="sibTrans" cxnId="{9200CEF8-447E-4545-A278-E7DE7115505F}">
      <dgm:prSet/>
      <dgm:spPr/>
      <dgm:t>
        <a:bodyPr/>
        <a:lstStyle/>
        <a:p>
          <a:endParaRPr lang="en-US"/>
        </a:p>
      </dgm:t>
    </dgm:pt>
    <dgm:pt modelId="{5CA8BCB9-77BF-4A44-8BB0-102B43F5B6FC}">
      <dgm:prSet phldrT="[Text]"/>
      <dgm:spPr/>
      <dgm:t>
        <a:bodyPr/>
        <a:lstStyle/>
        <a:p>
          <a:r>
            <a:rPr lang="en-US" dirty="0" smtClean="0"/>
            <a:t>Participate</a:t>
          </a:r>
          <a:endParaRPr lang="en-US" dirty="0"/>
        </a:p>
      </dgm:t>
    </dgm:pt>
    <dgm:pt modelId="{15245651-957F-4CDA-B0A7-7E78DEC50A47}" type="parTrans" cxnId="{06E3D520-00AA-47D7-B3CB-49A70416F18D}">
      <dgm:prSet/>
      <dgm:spPr/>
      <dgm:t>
        <a:bodyPr/>
        <a:lstStyle/>
        <a:p>
          <a:endParaRPr lang="en-US"/>
        </a:p>
      </dgm:t>
    </dgm:pt>
    <dgm:pt modelId="{CBC35963-D1EF-486A-B30B-33AAC5CA0AE4}" type="sibTrans" cxnId="{06E3D520-00AA-47D7-B3CB-49A70416F18D}">
      <dgm:prSet/>
      <dgm:spPr/>
      <dgm:t>
        <a:bodyPr/>
        <a:lstStyle/>
        <a:p>
          <a:endParaRPr lang="en-US"/>
        </a:p>
      </dgm:t>
    </dgm:pt>
    <dgm:pt modelId="{55C14E57-308C-454B-B8AC-57F51E95BA3A}" type="pres">
      <dgm:prSet presAssocID="{E7DB65BC-CF14-4852-BF80-594CB98C4A03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F5D3C14-66EF-442C-8E91-247611A3C268}" type="pres">
      <dgm:prSet presAssocID="{0B986B7A-D082-4536-8B8B-609685A4E5C9}" presName="composite" presStyleCnt="0"/>
      <dgm:spPr/>
    </dgm:pt>
    <dgm:pt modelId="{8A42B896-E2B2-4056-937B-B606AB4CD115}" type="pres">
      <dgm:prSet presAssocID="{0B986B7A-D082-4536-8B8B-609685A4E5C9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1ADB3A-6B4D-488C-89BD-E68274647430}" type="pres">
      <dgm:prSet presAssocID="{0B986B7A-D082-4536-8B8B-609685A4E5C9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5F0C8-3A2A-4420-966F-7E0700F8F244}" type="pres">
      <dgm:prSet presAssocID="{4784DA6B-6A58-4F14-B197-C9722597EB91}" presName="sibTrans" presStyleCnt="0"/>
      <dgm:spPr/>
    </dgm:pt>
    <dgm:pt modelId="{3BB1A71C-A94B-4891-A7D7-7DABEE40DDFB}" type="pres">
      <dgm:prSet presAssocID="{4AE10679-9E9F-42B3-9C07-219E37F66D82}" presName="composite" presStyleCnt="0"/>
      <dgm:spPr/>
    </dgm:pt>
    <dgm:pt modelId="{7C97033B-0DBE-4EBB-BBA0-8A4E1E92E54A}" type="pres">
      <dgm:prSet presAssocID="{4AE10679-9E9F-42B3-9C07-219E37F66D82}" presName="Image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1024E4-ADC3-4083-8FB0-F4E711494691}" type="pres">
      <dgm:prSet presAssocID="{4AE10679-9E9F-42B3-9C07-219E37F66D82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916D4-B929-4799-B489-48BA292D67B0}" type="pres">
      <dgm:prSet presAssocID="{C9DC9AA8-AB5B-4E3F-A1B8-8532E284788C}" presName="sibTrans" presStyleCnt="0"/>
      <dgm:spPr/>
    </dgm:pt>
    <dgm:pt modelId="{5BC86A17-2895-4C12-90EF-D904FA1458C9}" type="pres">
      <dgm:prSet presAssocID="{CF462747-28AB-4240-BD46-BB227CE85C2A}" presName="composite" presStyleCnt="0"/>
      <dgm:spPr/>
    </dgm:pt>
    <dgm:pt modelId="{4F39EA42-2EAF-4110-AEDA-BC26F98DC546}" type="pres">
      <dgm:prSet presAssocID="{CF462747-28AB-4240-BD46-BB227CE85C2A}" presName="Image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E4F0D5E-6038-44DF-B088-4F2AA783BD7E}" type="pres">
      <dgm:prSet presAssocID="{CF462747-28AB-4240-BD46-BB227CE85C2A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9763-C378-437B-85DF-6F7E429F5735}" type="pres">
      <dgm:prSet presAssocID="{969854C0-A18F-43FE-B152-49B161467F93}" presName="sibTrans" presStyleCnt="0"/>
      <dgm:spPr/>
    </dgm:pt>
    <dgm:pt modelId="{6011CE12-FD56-4474-A2F4-383060A1DB33}" type="pres">
      <dgm:prSet presAssocID="{5CA8BCB9-77BF-4A44-8BB0-102B43F5B6FC}" presName="composite" presStyleCnt="0"/>
      <dgm:spPr/>
    </dgm:pt>
    <dgm:pt modelId="{F7A4CA43-E470-48C5-AF9D-38118D2F5004}" type="pres">
      <dgm:prSet presAssocID="{5CA8BCB9-77BF-4A44-8BB0-102B43F5B6FC}" presName="Image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225E1E7-DFBB-4730-9A2D-BC7E011F6FDD}" type="pres">
      <dgm:prSet presAssocID="{5CA8BCB9-77BF-4A44-8BB0-102B43F5B6FC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3F095-8B14-4AFE-96B1-9FAA17C36B83}" srcId="{E7DB65BC-CF14-4852-BF80-594CB98C4A03}" destId="{4AE10679-9E9F-42B3-9C07-219E37F66D82}" srcOrd="1" destOrd="0" parTransId="{1B7D7A37-AECF-4257-8406-06617A25A596}" sibTransId="{C9DC9AA8-AB5B-4E3F-A1B8-8532E284788C}"/>
    <dgm:cxn modelId="{EA3B50A5-5E06-4891-AD5C-BE6C5C2179E0}" type="presOf" srcId="{E7DB65BC-CF14-4852-BF80-594CB98C4A03}" destId="{55C14E57-308C-454B-B8AC-57F51E95BA3A}" srcOrd="0" destOrd="0" presId="urn:microsoft.com/office/officeart/2008/layout/BendingPictureCaption"/>
    <dgm:cxn modelId="{801F686B-AEEF-40A0-B3C2-D4DF430E348D}" type="presOf" srcId="{CF462747-28AB-4240-BD46-BB227CE85C2A}" destId="{7E4F0D5E-6038-44DF-B088-4F2AA783BD7E}" srcOrd="0" destOrd="0" presId="urn:microsoft.com/office/officeart/2008/layout/BendingPictureCaption"/>
    <dgm:cxn modelId="{78CE306F-8479-4854-BE93-769B52C7CEDD}" type="presOf" srcId="{5CA8BCB9-77BF-4A44-8BB0-102B43F5B6FC}" destId="{E225E1E7-DFBB-4730-9A2D-BC7E011F6FDD}" srcOrd="0" destOrd="0" presId="urn:microsoft.com/office/officeart/2008/layout/BendingPictureCaption"/>
    <dgm:cxn modelId="{D2E8D803-BAB6-4CA1-94A0-C03E76B7D00A}" type="presOf" srcId="{0B986B7A-D082-4536-8B8B-609685A4E5C9}" destId="{B71ADB3A-6B4D-488C-89BD-E68274647430}" srcOrd="0" destOrd="0" presId="urn:microsoft.com/office/officeart/2008/layout/BendingPictureCaption"/>
    <dgm:cxn modelId="{9200CEF8-447E-4545-A278-E7DE7115505F}" srcId="{E7DB65BC-CF14-4852-BF80-594CB98C4A03}" destId="{CF462747-28AB-4240-BD46-BB227CE85C2A}" srcOrd="2" destOrd="0" parTransId="{9D09D7CF-CFCC-40C4-B570-8FC232C363DF}" sibTransId="{969854C0-A18F-43FE-B152-49B161467F93}"/>
    <dgm:cxn modelId="{06E3D520-00AA-47D7-B3CB-49A70416F18D}" srcId="{E7DB65BC-CF14-4852-BF80-594CB98C4A03}" destId="{5CA8BCB9-77BF-4A44-8BB0-102B43F5B6FC}" srcOrd="3" destOrd="0" parTransId="{15245651-957F-4CDA-B0A7-7E78DEC50A47}" sibTransId="{CBC35963-D1EF-486A-B30B-33AAC5CA0AE4}"/>
    <dgm:cxn modelId="{7329C866-E644-4FAB-BB0F-1747C4D15927}" srcId="{E7DB65BC-CF14-4852-BF80-594CB98C4A03}" destId="{0B986B7A-D082-4536-8B8B-609685A4E5C9}" srcOrd="0" destOrd="0" parTransId="{E4F94855-F7A7-48CF-9623-8F5C5841D538}" sibTransId="{4784DA6B-6A58-4F14-B197-C9722597EB91}"/>
    <dgm:cxn modelId="{4C92F699-1D05-4400-AC0E-15AC24832F97}" type="presOf" srcId="{4AE10679-9E9F-42B3-9C07-219E37F66D82}" destId="{781024E4-ADC3-4083-8FB0-F4E711494691}" srcOrd="0" destOrd="0" presId="urn:microsoft.com/office/officeart/2008/layout/BendingPictureCaption"/>
    <dgm:cxn modelId="{B46AA24C-7AB9-4834-BC07-E7A238E8E459}" type="presParOf" srcId="{55C14E57-308C-454B-B8AC-57F51E95BA3A}" destId="{CF5D3C14-66EF-442C-8E91-247611A3C268}" srcOrd="0" destOrd="0" presId="urn:microsoft.com/office/officeart/2008/layout/BendingPictureCaption"/>
    <dgm:cxn modelId="{AAD049DD-842B-4BBD-8740-3F907D03C1DA}" type="presParOf" srcId="{CF5D3C14-66EF-442C-8E91-247611A3C268}" destId="{8A42B896-E2B2-4056-937B-B606AB4CD115}" srcOrd="0" destOrd="0" presId="urn:microsoft.com/office/officeart/2008/layout/BendingPictureCaption"/>
    <dgm:cxn modelId="{E276FF1F-F92B-4228-B8F3-C33330F1AE5F}" type="presParOf" srcId="{CF5D3C14-66EF-442C-8E91-247611A3C268}" destId="{B71ADB3A-6B4D-488C-89BD-E68274647430}" srcOrd="1" destOrd="0" presId="urn:microsoft.com/office/officeart/2008/layout/BendingPictureCaption"/>
    <dgm:cxn modelId="{5C8FC9E6-F152-4D2F-AB3F-52B6C2C574C8}" type="presParOf" srcId="{55C14E57-308C-454B-B8AC-57F51E95BA3A}" destId="{4A25F0C8-3A2A-4420-966F-7E0700F8F244}" srcOrd="1" destOrd="0" presId="urn:microsoft.com/office/officeart/2008/layout/BendingPictureCaption"/>
    <dgm:cxn modelId="{4EE37A80-9D4A-4BC3-A12F-748B7DF7BF22}" type="presParOf" srcId="{55C14E57-308C-454B-B8AC-57F51E95BA3A}" destId="{3BB1A71C-A94B-4891-A7D7-7DABEE40DDFB}" srcOrd="2" destOrd="0" presId="urn:microsoft.com/office/officeart/2008/layout/BendingPictureCaption"/>
    <dgm:cxn modelId="{1BF5AF0F-48EC-41A6-8C99-B7CA9E090C29}" type="presParOf" srcId="{3BB1A71C-A94B-4891-A7D7-7DABEE40DDFB}" destId="{7C97033B-0DBE-4EBB-BBA0-8A4E1E92E54A}" srcOrd="0" destOrd="0" presId="urn:microsoft.com/office/officeart/2008/layout/BendingPictureCaption"/>
    <dgm:cxn modelId="{1AF10927-0586-4A52-91F6-B633BB14126C}" type="presParOf" srcId="{3BB1A71C-A94B-4891-A7D7-7DABEE40DDFB}" destId="{781024E4-ADC3-4083-8FB0-F4E711494691}" srcOrd="1" destOrd="0" presId="urn:microsoft.com/office/officeart/2008/layout/BendingPictureCaption"/>
    <dgm:cxn modelId="{E4CA9AAA-6582-4521-9BB3-3A6012F9249B}" type="presParOf" srcId="{55C14E57-308C-454B-B8AC-57F51E95BA3A}" destId="{881916D4-B929-4799-B489-48BA292D67B0}" srcOrd="3" destOrd="0" presId="urn:microsoft.com/office/officeart/2008/layout/BendingPictureCaption"/>
    <dgm:cxn modelId="{02B29B50-7D9D-44C4-A037-BC4302692F00}" type="presParOf" srcId="{55C14E57-308C-454B-B8AC-57F51E95BA3A}" destId="{5BC86A17-2895-4C12-90EF-D904FA1458C9}" srcOrd="4" destOrd="0" presId="urn:microsoft.com/office/officeart/2008/layout/BendingPictureCaption"/>
    <dgm:cxn modelId="{588BDF1E-B308-49A4-BD46-2D9700426D6B}" type="presParOf" srcId="{5BC86A17-2895-4C12-90EF-D904FA1458C9}" destId="{4F39EA42-2EAF-4110-AEDA-BC26F98DC546}" srcOrd="0" destOrd="0" presId="urn:microsoft.com/office/officeart/2008/layout/BendingPictureCaption"/>
    <dgm:cxn modelId="{DACC8865-F53B-4F0C-9150-027B1DF73DD2}" type="presParOf" srcId="{5BC86A17-2895-4C12-90EF-D904FA1458C9}" destId="{7E4F0D5E-6038-44DF-B088-4F2AA783BD7E}" srcOrd="1" destOrd="0" presId="urn:microsoft.com/office/officeart/2008/layout/BendingPictureCaption"/>
    <dgm:cxn modelId="{C6F7AD0C-64DE-434F-96B7-5CDC5501C5C3}" type="presParOf" srcId="{55C14E57-308C-454B-B8AC-57F51E95BA3A}" destId="{FCC99763-C378-437B-85DF-6F7E429F5735}" srcOrd="5" destOrd="0" presId="urn:microsoft.com/office/officeart/2008/layout/BendingPictureCaption"/>
    <dgm:cxn modelId="{D639D4D6-1A3F-44E1-B068-139AC844F145}" type="presParOf" srcId="{55C14E57-308C-454B-B8AC-57F51E95BA3A}" destId="{6011CE12-FD56-4474-A2F4-383060A1DB33}" srcOrd="6" destOrd="0" presId="urn:microsoft.com/office/officeart/2008/layout/BendingPictureCaption"/>
    <dgm:cxn modelId="{0896EAC1-D0D1-4284-A932-D4A0E5235643}" type="presParOf" srcId="{6011CE12-FD56-4474-A2F4-383060A1DB33}" destId="{F7A4CA43-E470-48C5-AF9D-38118D2F5004}" srcOrd="0" destOrd="0" presId="urn:microsoft.com/office/officeart/2008/layout/BendingPictureCaption"/>
    <dgm:cxn modelId="{D2299548-1835-442B-A6CE-24E6853E1F1D}" type="presParOf" srcId="{6011CE12-FD56-4474-A2F4-383060A1DB33}" destId="{E225E1E7-DFBB-4730-9A2D-BC7E011F6F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BAA7C-4F3A-4838-B9D0-5F95CC69CC0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1A58316A-A968-461F-AE6E-57797EA64ACE}">
      <dgm:prSet phldrT="[Text]"/>
      <dgm:spPr/>
      <dgm:t>
        <a:bodyPr/>
        <a:lstStyle/>
        <a:p>
          <a:r>
            <a:rPr lang="id-ID" dirty="0" smtClean="0"/>
            <a:t>Share</a:t>
          </a:r>
          <a:endParaRPr lang="id-ID" dirty="0"/>
        </a:p>
      </dgm:t>
    </dgm:pt>
    <dgm:pt modelId="{C8ECEE68-FED4-412E-BB86-6144F168C3B5}" type="parTrans" cxnId="{192813E7-9A9A-4164-B784-A48C69026721}">
      <dgm:prSet/>
      <dgm:spPr/>
      <dgm:t>
        <a:bodyPr/>
        <a:lstStyle/>
        <a:p>
          <a:endParaRPr lang="id-ID"/>
        </a:p>
      </dgm:t>
    </dgm:pt>
    <dgm:pt modelId="{21A7CEDD-CBAF-4B2E-8F04-39C49A082652}" type="sibTrans" cxnId="{192813E7-9A9A-4164-B784-A48C69026721}">
      <dgm:prSet/>
      <dgm:spPr/>
      <dgm:t>
        <a:bodyPr/>
        <a:lstStyle/>
        <a:p>
          <a:endParaRPr lang="id-ID"/>
        </a:p>
      </dgm:t>
    </dgm:pt>
    <dgm:pt modelId="{99EA64D3-B3E8-4146-B15A-3A2A8C70130B}">
      <dgm:prSet phldrT="[Text]"/>
      <dgm:spPr/>
      <dgm:t>
        <a:bodyPr/>
        <a:lstStyle/>
        <a:p>
          <a:r>
            <a:rPr lang="id-ID" dirty="0" smtClean="0"/>
            <a:t>Wall bulletin</a:t>
          </a:r>
          <a:endParaRPr lang="id-ID" dirty="0"/>
        </a:p>
      </dgm:t>
    </dgm:pt>
    <dgm:pt modelId="{8E6E6F07-E53A-434A-BD38-96E6B8A418F5}" type="parTrans" cxnId="{8F8A5385-5353-4FF1-B096-2108DCE5E6C8}">
      <dgm:prSet/>
      <dgm:spPr/>
      <dgm:t>
        <a:bodyPr/>
        <a:lstStyle/>
        <a:p>
          <a:endParaRPr lang="id-ID"/>
        </a:p>
      </dgm:t>
    </dgm:pt>
    <dgm:pt modelId="{5A177946-C013-44B2-9F35-72CE05AD40C7}" type="sibTrans" cxnId="{8F8A5385-5353-4FF1-B096-2108DCE5E6C8}">
      <dgm:prSet/>
      <dgm:spPr/>
      <dgm:t>
        <a:bodyPr/>
        <a:lstStyle/>
        <a:p>
          <a:endParaRPr lang="id-ID"/>
        </a:p>
      </dgm:t>
    </dgm:pt>
    <dgm:pt modelId="{FDCD6572-3D17-4156-BAA7-B3DAF88BE8DA}">
      <dgm:prSet phldrT="[Text]"/>
      <dgm:spPr/>
      <dgm:t>
        <a:bodyPr/>
        <a:lstStyle/>
        <a:p>
          <a:r>
            <a:rPr lang="id-ID" dirty="0" smtClean="0"/>
            <a:t>Do</a:t>
          </a:r>
          <a:endParaRPr lang="id-ID" dirty="0"/>
        </a:p>
      </dgm:t>
    </dgm:pt>
    <dgm:pt modelId="{A3DED45F-7855-4EC5-B504-BAD0D61247FA}" type="parTrans" cxnId="{61A768FB-7CE0-4594-911E-015B3BDCAA82}">
      <dgm:prSet/>
      <dgm:spPr/>
      <dgm:t>
        <a:bodyPr/>
        <a:lstStyle/>
        <a:p>
          <a:endParaRPr lang="id-ID"/>
        </a:p>
      </dgm:t>
    </dgm:pt>
    <dgm:pt modelId="{95974422-64AF-4351-B427-FF99D6678E82}" type="sibTrans" cxnId="{61A768FB-7CE0-4594-911E-015B3BDCAA82}">
      <dgm:prSet/>
      <dgm:spPr/>
      <dgm:t>
        <a:bodyPr/>
        <a:lstStyle/>
        <a:p>
          <a:endParaRPr lang="id-ID"/>
        </a:p>
      </dgm:t>
    </dgm:pt>
    <dgm:pt modelId="{7D18497B-583D-43C6-8786-938871C46DCB}">
      <dgm:prSet phldrT="[Text]"/>
      <dgm:spPr/>
      <dgm:t>
        <a:bodyPr/>
        <a:lstStyle/>
        <a:p>
          <a:r>
            <a:rPr lang="id-ID" dirty="0" smtClean="0"/>
            <a:t>Class Project</a:t>
          </a:r>
          <a:endParaRPr lang="id-ID" dirty="0"/>
        </a:p>
      </dgm:t>
    </dgm:pt>
    <dgm:pt modelId="{B18DFED8-4CB5-4EEB-87BE-4A9CEE0A182B}" type="parTrans" cxnId="{3D2F28E0-B8DF-4C4C-8E19-723F50E8684F}">
      <dgm:prSet/>
      <dgm:spPr/>
      <dgm:t>
        <a:bodyPr/>
        <a:lstStyle/>
        <a:p>
          <a:endParaRPr lang="id-ID"/>
        </a:p>
      </dgm:t>
    </dgm:pt>
    <dgm:pt modelId="{D4F02D62-E400-42EE-9194-EF194AD8DF39}" type="sibTrans" cxnId="{3D2F28E0-B8DF-4C4C-8E19-723F50E8684F}">
      <dgm:prSet/>
      <dgm:spPr/>
      <dgm:t>
        <a:bodyPr/>
        <a:lstStyle/>
        <a:p>
          <a:endParaRPr lang="id-ID"/>
        </a:p>
      </dgm:t>
    </dgm:pt>
    <dgm:pt modelId="{AEE6D976-726B-40A0-B0EF-28B74D7B2B3E}">
      <dgm:prSet phldrT="[Text]"/>
      <dgm:spPr/>
      <dgm:t>
        <a:bodyPr/>
        <a:lstStyle/>
        <a:p>
          <a:r>
            <a:rPr lang="id-ID" dirty="0" smtClean="0"/>
            <a:t>Community service</a:t>
          </a:r>
          <a:endParaRPr lang="id-ID" dirty="0"/>
        </a:p>
      </dgm:t>
    </dgm:pt>
    <dgm:pt modelId="{29333017-225E-4BC0-A8FD-D2F19D9A1693}" type="parTrans" cxnId="{24452104-B8FD-42CB-9347-B5CDDDC04B9F}">
      <dgm:prSet/>
      <dgm:spPr/>
      <dgm:t>
        <a:bodyPr/>
        <a:lstStyle/>
        <a:p>
          <a:endParaRPr lang="id-ID"/>
        </a:p>
      </dgm:t>
    </dgm:pt>
    <dgm:pt modelId="{5CDF1BEE-C49B-439B-B236-2CC084503702}" type="sibTrans" cxnId="{24452104-B8FD-42CB-9347-B5CDDDC04B9F}">
      <dgm:prSet/>
      <dgm:spPr/>
      <dgm:t>
        <a:bodyPr/>
        <a:lstStyle/>
        <a:p>
          <a:endParaRPr lang="id-ID"/>
        </a:p>
      </dgm:t>
    </dgm:pt>
    <dgm:pt modelId="{EAAECD57-32C1-44D0-8217-528562BCAC26}">
      <dgm:prSet phldrT="[Text]"/>
      <dgm:spPr/>
      <dgm:t>
        <a:bodyPr/>
        <a:lstStyle/>
        <a:p>
          <a:r>
            <a:rPr lang="id-ID" dirty="0" smtClean="0"/>
            <a:t>Poster</a:t>
          </a:r>
          <a:endParaRPr lang="id-ID" dirty="0"/>
        </a:p>
      </dgm:t>
    </dgm:pt>
    <dgm:pt modelId="{06927426-D06F-4118-93B6-704BAD7F6A73}" type="parTrans" cxnId="{C8AAE1B0-3E5A-452D-A38C-623CD0F34817}">
      <dgm:prSet/>
      <dgm:spPr/>
      <dgm:t>
        <a:bodyPr/>
        <a:lstStyle/>
        <a:p>
          <a:endParaRPr lang="id-ID"/>
        </a:p>
      </dgm:t>
    </dgm:pt>
    <dgm:pt modelId="{43D293D2-1D40-4BB2-9681-B8F154888D29}" type="sibTrans" cxnId="{C8AAE1B0-3E5A-452D-A38C-623CD0F34817}">
      <dgm:prSet/>
      <dgm:spPr/>
      <dgm:t>
        <a:bodyPr/>
        <a:lstStyle/>
        <a:p>
          <a:endParaRPr lang="id-ID"/>
        </a:p>
      </dgm:t>
    </dgm:pt>
    <dgm:pt modelId="{AFC0E903-97AC-4EC9-B2DE-903618591F15}">
      <dgm:prSet phldrT="[Text]"/>
      <dgm:spPr/>
      <dgm:t>
        <a:bodyPr/>
        <a:lstStyle/>
        <a:p>
          <a:r>
            <a:rPr lang="id-ID" dirty="0" smtClean="0"/>
            <a:t>Newsletter</a:t>
          </a:r>
          <a:endParaRPr lang="id-ID" dirty="0"/>
        </a:p>
      </dgm:t>
    </dgm:pt>
    <dgm:pt modelId="{B145F4CE-F93F-47C2-BCC5-9970F971EE5B}" type="parTrans" cxnId="{BA0AA18D-0CC0-4606-9D17-60945E66F037}">
      <dgm:prSet/>
      <dgm:spPr/>
      <dgm:t>
        <a:bodyPr/>
        <a:lstStyle/>
        <a:p>
          <a:endParaRPr lang="id-ID"/>
        </a:p>
      </dgm:t>
    </dgm:pt>
    <dgm:pt modelId="{C34BC110-947F-47B4-A63F-EF2079E9CD59}" type="sibTrans" cxnId="{BA0AA18D-0CC0-4606-9D17-60945E66F037}">
      <dgm:prSet/>
      <dgm:spPr/>
      <dgm:t>
        <a:bodyPr/>
        <a:lstStyle/>
        <a:p>
          <a:endParaRPr lang="id-ID"/>
        </a:p>
      </dgm:t>
    </dgm:pt>
    <dgm:pt modelId="{00C6DB4D-5F77-451E-B3B2-20A05222885A}">
      <dgm:prSet phldrT="[Text]"/>
      <dgm:spPr/>
      <dgm:t>
        <a:bodyPr/>
        <a:lstStyle/>
        <a:p>
          <a:r>
            <a:rPr lang="id-ID" dirty="0" smtClean="0"/>
            <a:t>Clasroom Wall of fame</a:t>
          </a:r>
          <a:endParaRPr lang="id-ID" dirty="0"/>
        </a:p>
      </dgm:t>
    </dgm:pt>
    <dgm:pt modelId="{901E47D5-32FB-4C78-9232-C160E33B2676}" type="parTrans" cxnId="{E8FAD75E-E792-4136-8F4A-E58F11C30E5D}">
      <dgm:prSet/>
      <dgm:spPr/>
      <dgm:t>
        <a:bodyPr/>
        <a:lstStyle/>
        <a:p>
          <a:endParaRPr lang="id-ID"/>
        </a:p>
      </dgm:t>
    </dgm:pt>
    <dgm:pt modelId="{288329EA-F901-475D-95E1-3C9E425D3FF2}" type="sibTrans" cxnId="{E8FAD75E-E792-4136-8F4A-E58F11C30E5D}">
      <dgm:prSet/>
      <dgm:spPr/>
      <dgm:t>
        <a:bodyPr/>
        <a:lstStyle/>
        <a:p>
          <a:endParaRPr lang="id-ID"/>
        </a:p>
      </dgm:t>
    </dgm:pt>
    <dgm:pt modelId="{40E9F024-456E-4AC3-BB39-2555CBE71540}">
      <dgm:prSet phldrT="[Text]"/>
      <dgm:spPr/>
      <dgm:t>
        <a:bodyPr/>
        <a:lstStyle/>
        <a:p>
          <a:r>
            <a:rPr lang="id-ID" dirty="0" smtClean="0"/>
            <a:t>Play or performance</a:t>
          </a:r>
          <a:endParaRPr lang="id-ID" dirty="0"/>
        </a:p>
      </dgm:t>
    </dgm:pt>
    <dgm:pt modelId="{AAD9D7A6-94B5-4693-9173-B435C4C56FAA}" type="parTrans" cxnId="{3498D802-9265-4A1C-AC66-5F6EFC1A0E2C}">
      <dgm:prSet/>
      <dgm:spPr/>
      <dgm:t>
        <a:bodyPr/>
        <a:lstStyle/>
        <a:p>
          <a:endParaRPr lang="id-ID"/>
        </a:p>
      </dgm:t>
    </dgm:pt>
    <dgm:pt modelId="{E2B070DE-4F1D-4C22-B5CE-14454CD07FC3}" type="sibTrans" cxnId="{3498D802-9265-4A1C-AC66-5F6EFC1A0E2C}">
      <dgm:prSet/>
      <dgm:spPr/>
      <dgm:t>
        <a:bodyPr/>
        <a:lstStyle/>
        <a:p>
          <a:endParaRPr lang="id-ID"/>
        </a:p>
      </dgm:t>
    </dgm:pt>
    <dgm:pt modelId="{FD178F53-D283-4B98-ABDF-B8F313D6840B}">
      <dgm:prSet phldrT="[Text]"/>
      <dgm:spPr/>
      <dgm:t>
        <a:bodyPr/>
        <a:lstStyle/>
        <a:p>
          <a:r>
            <a:rPr lang="id-ID" dirty="0" smtClean="0"/>
            <a:t>Games</a:t>
          </a:r>
          <a:endParaRPr lang="id-ID" dirty="0"/>
        </a:p>
      </dgm:t>
    </dgm:pt>
    <dgm:pt modelId="{FC070A67-0A0B-48C4-987E-ABDB86599500}" type="parTrans" cxnId="{CBE32F3A-1082-406C-8888-912292C06F89}">
      <dgm:prSet/>
      <dgm:spPr/>
      <dgm:t>
        <a:bodyPr/>
        <a:lstStyle/>
        <a:p>
          <a:endParaRPr lang="id-ID"/>
        </a:p>
      </dgm:t>
    </dgm:pt>
    <dgm:pt modelId="{2ACE4062-FE24-4845-A8E6-8AFA29129C15}" type="sibTrans" cxnId="{CBE32F3A-1082-406C-8888-912292C06F89}">
      <dgm:prSet/>
      <dgm:spPr/>
      <dgm:t>
        <a:bodyPr/>
        <a:lstStyle/>
        <a:p>
          <a:endParaRPr lang="id-ID"/>
        </a:p>
      </dgm:t>
    </dgm:pt>
    <dgm:pt modelId="{BEC02A9B-F2A5-4BC6-8825-5CB338577124}">
      <dgm:prSet phldrT="[Text]"/>
      <dgm:spPr/>
      <dgm:t>
        <a:bodyPr/>
        <a:lstStyle/>
        <a:p>
          <a:r>
            <a:rPr lang="id-ID" dirty="0" smtClean="0"/>
            <a:t>Inviting guest speaker</a:t>
          </a:r>
          <a:endParaRPr lang="id-ID" dirty="0"/>
        </a:p>
      </dgm:t>
    </dgm:pt>
    <dgm:pt modelId="{DF4D400A-B761-4085-B5BD-95B9C438566C}" type="parTrans" cxnId="{8C0801D3-35F5-477F-B501-40F3879C42A5}">
      <dgm:prSet/>
      <dgm:spPr/>
      <dgm:t>
        <a:bodyPr/>
        <a:lstStyle/>
        <a:p>
          <a:endParaRPr lang="id-ID"/>
        </a:p>
      </dgm:t>
    </dgm:pt>
    <dgm:pt modelId="{9A3852F8-42C0-4DFD-8345-605C8266F68E}" type="sibTrans" cxnId="{8C0801D3-35F5-477F-B501-40F3879C42A5}">
      <dgm:prSet/>
      <dgm:spPr/>
      <dgm:t>
        <a:bodyPr/>
        <a:lstStyle/>
        <a:p>
          <a:endParaRPr lang="id-ID"/>
        </a:p>
      </dgm:t>
    </dgm:pt>
    <dgm:pt modelId="{55C09BF3-377B-433F-BF87-1962223E611B}" type="pres">
      <dgm:prSet presAssocID="{9C4BAA7C-4F3A-4838-B9D0-5F95CC69CC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F5A97-01C0-4D01-8A57-772B28CBC147}" type="pres">
      <dgm:prSet presAssocID="{1A58316A-A968-461F-AE6E-57797EA64ACE}" presName="composite" presStyleCnt="0"/>
      <dgm:spPr/>
    </dgm:pt>
    <dgm:pt modelId="{A83FCFFF-36AA-4D0B-988B-42F145ED7C29}" type="pres">
      <dgm:prSet presAssocID="{1A58316A-A968-461F-AE6E-57797EA64A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761DF2-CD13-4355-B36B-FB89C8BC3C33}" type="pres">
      <dgm:prSet presAssocID="{1A58316A-A968-461F-AE6E-57797EA64AC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388D74-9841-4E20-A693-E5F986B9E16C}" type="pres">
      <dgm:prSet presAssocID="{21A7CEDD-CBAF-4B2E-8F04-39C49A082652}" presName="space" presStyleCnt="0"/>
      <dgm:spPr/>
    </dgm:pt>
    <dgm:pt modelId="{98B2CF5B-AF75-4E33-837A-E2F6AAB71C7A}" type="pres">
      <dgm:prSet presAssocID="{FDCD6572-3D17-4156-BAA7-B3DAF88BE8DA}" presName="composite" presStyleCnt="0"/>
      <dgm:spPr/>
    </dgm:pt>
    <dgm:pt modelId="{48CF0361-75D7-44C4-B73E-46BE15DB5601}" type="pres">
      <dgm:prSet presAssocID="{FDCD6572-3D17-4156-BAA7-B3DAF88BE8DA}" presName="parTx" presStyleLbl="alignNode1" presStyleIdx="1" presStyleCnt="2" custLinFactNeighborY="-1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BAF6CA-86A4-4C6B-85BA-0578F3B2737A}" type="pres">
      <dgm:prSet presAssocID="{FDCD6572-3D17-4156-BAA7-B3DAF88BE8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D0CA0EA-7021-4BFF-A399-E85950E03BAB}" type="presOf" srcId="{AFC0E903-97AC-4EC9-B2DE-903618591F15}" destId="{05761DF2-CD13-4355-B36B-FB89C8BC3C33}" srcOrd="0" destOrd="2" presId="urn:microsoft.com/office/officeart/2005/8/layout/hList1"/>
    <dgm:cxn modelId="{BA0AA18D-0CC0-4606-9D17-60945E66F037}" srcId="{1A58316A-A968-461F-AE6E-57797EA64ACE}" destId="{AFC0E903-97AC-4EC9-B2DE-903618591F15}" srcOrd="2" destOrd="0" parTransId="{B145F4CE-F93F-47C2-BCC5-9970F971EE5B}" sibTransId="{C34BC110-947F-47B4-A63F-EF2079E9CD59}"/>
    <dgm:cxn modelId="{EB911AF0-056D-4EBC-A487-E00258590AA3}" type="presOf" srcId="{AEE6D976-726B-40A0-B0EF-28B74D7B2B3E}" destId="{B9BAF6CA-86A4-4C6B-85BA-0578F3B2737A}" srcOrd="0" destOrd="3" presId="urn:microsoft.com/office/officeart/2005/8/layout/hList1"/>
    <dgm:cxn modelId="{C8AAE1B0-3E5A-452D-A38C-623CD0F34817}" srcId="{1A58316A-A968-461F-AE6E-57797EA64ACE}" destId="{EAAECD57-32C1-44D0-8217-528562BCAC26}" srcOrd="1" destOrd="0" parTransId="{06927426-D06F-4118-93B6-704BAD7F6A73}" sibTransId="{43D293D2-1D40-4BB2-9681-B8F154888D29}"/>
    <dgm:cxn modelId="{E8FAD75E-E792-4136-8F4A-E58F11C30E5D}" srcId="{1A58316A-A968-461F-AE6E-57797EA64ACE}" destId="{00C6DB4D-5F77-451E-B3B2-20A05222885A}" srcOrd="3" destOrd="0" parTransId="{901E47D5-32FB-4C78-9232-C160E33B2676}" sibTransId="{288329EA-F901-475D-95E1-3C9E425D3FF2}"/>
    <dgm:cxn modelId="{24452104-B8FD-42CB-9347-B5CDDDC04B9F}" srcId="{FDCD6572-3D17-4156-BAA7-B3DAF88BE8DA}" destId="{AEE6D976-726B-40A0-B0EF-28B74D7B2B3E}" srcOrd="3" destOrd="0" parTransId="{29333017-225E-4BC0-A8FD-D2F19D9A1693}" sibTransId="{5CDF1BEE-C49B-439B-B236-2CC084503702}"/>
    <dgm:cxn modelId="{C5751D95-17A4-432D-B8EB-7E614E2F3DC0}" type="presOf" srcId="{FD178F53-D283-4B98-ABDF-B8F313D6840B}" destId="{B9BAF6CA-86A4-4C6B-85BA-0578F3B2737A}" srcOrd="0" destOrd="0" presId="urn:microsoft.com/office/officeart/2005/8/layout/hList1"/>
    <dgm:cxn modelId="{63D27CD8-A079-45E8-BA33-DC98BDD19E67}" type="presOf" srcId="{99EA64D3-B3E8-4146-B15A-3A2A8C70130B}" destId="{05761DF2-CD13-4355-B36B-FB89C8BC3C33}" srcOrd="0" destOrd="0" presId="urn:microsoft.com/office/officeart/2005/8/layout/hList1"/>
    <dgm:cxn modelId="{3D2F28E0-B8DF-4C4C-8E19-723F50E8684F}" srcId="{FDCD6572-3D17-4156-BAA7-B3DAF88BE8DA}" destId="{7D18497B-583D-43C6-8786-938871C46DCB}" srcOrd="1" destOrd="0" parTransId="{B18DFED8-4CB5-4EEB-87BE-4A9CEE0A182B}" sibTransId="{D4F02D62-E400-42EE-9194-EF194AD8DF39}"/>
    <dgm:cxn modelId="{15B95C3C-76C7-4A4E-8B02-D6008EC89293}" type="presOf" srcId="{00C6DB4D-5F77-451E-B3B2-20A05222885A}" destId="{05761DF2-CD13-4355-B36B-FB89C8BC3C33}" srcOrd="0" destOrd="3" presId="urn:microsoft.com/office/officeart/2005/8/layout/hList1"/>
    <dgm:cxn modelId="{3498D802-9265-4A1C-AC66-5F6EFC1A0E2C}" srcId="{FDCD6572-3D17-4156-BAA7-B3DAF88BE8DA}" destId="{40E9F024-456E-4AC3-BB39-2555CBE71540}" srcOrd="2" destOrd="0" parTransId="{AAD9D7A6-94B5-4693-9173-B435C4C56FAA}" sibTransId="{E2B070DE-4F1D-4C22-B5CE-14454CD07FC3}"/>
    <dgm:cxn modelId="{8F8A5385-5353-4FF1-B096-2108DCE5E6C8}" srcId="{1A58316A-A968-461F-AE6E-57797EA64ACE}" destId="{99EA64D3-B3E8-4146-B15A-3A2A8C70130B}" srcOrd="0" destOrd="0" parTransId="{8E6E6F07-E53A-434A-BD38-96E6B8A418F5}" sibTransId="{5A177946-C013-44B2-9F35-72CE05AD40C7}"/>
    <dgm:cxn modelId="{FFAC4608-4B30-4DFA-B84B-1754D5C09CEE}" type="presOf" srcId="{9C4BAA7C-4F3A-4838-B9D0-5F95CC69CC07}" destId="{55C09BF3-377B-433F-BF87-1962223E611B}" srcOrd="0" destOrd="0" presId="urn:microsoft.com/office/officeart/2005/8/layout/hList1"/>
    <dgm:cxn modelId="{61A768FB-7CE0-4594-911E-015B3BDCAA82}" srcId="{9C4BAA7C-4F3A-4838-B9D0-5F95CC69CC07}" destId="{FDCD6572-3D17-4156-BAA7-B3DAF88BE8DA}" srcOrd="1" destOrd="0" parTransId="{A3DED45F-7855-4EC5-B504-BAD0D61247FA}" sibTransId="{95974422-64AF-4351-B427-FF99D6678E82}"/>
    <dgm:cxn modelId="{CBE32F3A-1082-406C-8888-912292C06F89}" srcId="{FDCD6572-3D17-4156-BAA7-B3DAF88BE8DA}" destId="{FD178F53-D283-4B98-ABDF-B8F313D6840B}" srcOrd="0" destOrd="0" parTransId="{FC070A67-0A0B-48C4-987E-ABDB86599500}" sibTransId="{2ACE4062-FE24-4845-A8E6-8AFA29129C15}"/>
    <dgm:cxn modelId="{8C0801D3-35F5-477F-B501-40F3879C42A5}" srcId="{FDCD6572-3D17-4156-BAA7-B3DAF88BE8DA}" destId="{BEC02A9B-F2A5-4BC6-8825-5CB338577124}" srcOrd="4" destOrd="0" parTransId="{DF4D400A-B761-4085-B5BD-95B9C438566C}" sibTransId="{9A3852F8-42C0-4DFD-8345-605C8266F68E}"/>
    <dgm:cxn modelId="{192813E7-9A9A-4164-B784-A48C69026721}" srcId="{9C4BAA7C-4F3A-4838-B9D0-5F95CC69CC07}" destId="{1A58316A-A968-461F-AE6E-57797EA64ACE}" srcOrd="0" destOrd="0" parTransId="{C8ECEE68-FED4-412E-BB86-6144F168C3B5}" sibTransId="{21A7CEDD-CBAF-4B2E-8F04-39C49A082652}"/>
    <dgm:cxn modelId="{06D92969-EA45-4422-B86A-E3167274EFB2}" type="presOf" srcId="{1A58316A-A968-461F-AE6E-57797EA64ACE}" destId="{A83FCFFF-36AA-4D0B-988B-42F145ED7C29}" srcOrd="0" destOrd="0" presId="urn:microsoft.com/office/officeart/2005/8/layout/hList1"/>
    <dgm:cxn modelId="{0D489231-C25D-4239-913E-12C62A5CD59B}" type="presOf" srcId="{7D18497B-583D-43C6-8786-938871C46DCB}" destId="{B9BAF6CA-86A4-4C6B-85BA-0578F3B2737A}" srcOrd="0" destOrd="1" presId="urn:microsoft.com/office/officeart/2005/8/layout/hList1"/>
    <dgm:cxn modelId="{936FA63B-8949-4762-80D2-38555543DD70}" type="presOf" srcId="{EAAECD57-32C1-44D0-8217-528562BCAC26}" destId="{05761DF2-CD13-4355-B36B-FB89C8BC3C33}" srcOrd="0" destOrd="1" presId="urn:microsoft.com/office/officeart/2005/8/layout/hList1"/>
    <dgm:cxn modelId="{93BBDD82-2826-4243-8AA1-C647464999BF}" type="presOf" srcId="{FDCD6572-3D17-4156-BAA7-B3DAF88BE8DA}" destId="{48CF0361-75D7-44C4-B73E-46BE15DB5601}" srcOrd="0" destOrd="0" presId="urn:microsoft.com/office/officeart/2005/8/layout/hList1"/>
    <dgm:cxn modelId="{F2E154FA-2B7A-411E-9904-4AC1E52E3A82}" type="presOf" srcId="{BEC02A9B-F2A5-4BC6-8825-5CB338577124}" destId="{B9BAF6CA-86A4-4C6B-85BA-0578F3B2737A}" srcOrd="0" destOrd="4" presId="urn:microsoft.com/office/officeart/2005/8/layout/hList1"/>
    <dgm:cxn modelId="{0C128E83-170F-4706-97CB-8E4FF09728E2}" type="presOf" srcId="{40E9F024-456E-4AC3-BB39-2555CBE71540}" destId="{B9BAF6CA-86A4-4C6B-85BA-0578F3B2737A}" srcOrd="0" destOrd="2" presId="urn:microsoft.com/office/officeart/2005/8/layout/hList1"/>
    <dgm:cxn modelId="{3D4BBEF9-6F6E-4F04-A557-62503D631A8B}" type="presParOf" srcId="{55C09BF3-377B-433F-BF87-1962223E611B}" destId="{935F5A97-01C0-4D01-8A57-772B28CBC147}" srcOrd="0" destOrd="0" presId="urn:microsoft.com/office/officeart/2005/8/layout/hList1"/>
    <dgm:cxn modelId="{813EDB3E-4BF7-4E8F-8F73-E2CAA97ED302}" type="presParOf" srcId="{935F5A97-01C0-4D01-8A57-772B28CBC147}" destId="{A83FCFFF-36AA-4D0B-988B-42F145ED7C29}" srcOrd="0" destOrd="0" presId="urn:microsoft.com/office/officeart/2005/8/layout/hList1"/>
    <dgm:cxn modelId="{9F5060E1-4996-4182-A13D-51005715F2A9}" type="presParOf" srcId="{935F5A97-01C0-4D01-8A57-772B28CBC147}" destId="{05761DF2-CD13-4355-B36B-FB89C8BC3C33}" srcOrd="1" destOrd="0" presId="urn:microsoft.com/office/officeart/2005/8/layout/hList1"/>
    <dgm:cxn modelId="{E06DA6D8-7828-4877-A809-F256D338467A}" type="presParOf" srcId="{55C09BF3-377B-433F-BF87-1962223E611B}" destId="{7A388D74-9841-4E20-A693-E5F986B9E16C}" srcOrd="1" destOrd="0" presId="urn:microsoft.com/office/officeart/2005/8/layout/hList1"/>
    <dgm:cxn modelId="{D01D9F9A-5A3F-4185-A0D6-DB43E80C4BBF}" type="presParOf" srcId="{55C09BF3-377B-433F-BF87-1962223E611B}" destId="{98B2CF5B-AF75-4E33-837A-E2F6AAB71C7A}" srcOrd="2" destOrd="0" presId="urn:microsoft.com/office/officeart/2005/8/layout/hList1"/>
    <dgm:cxn modelId="{7CDE4F9A-BE9F-4E17-8538-8D020457EB58}" type="presParOf" srcId="{98B2CF5B-AF75-4E33-837A-E2F6AAB71C7A}" destId="{48CF0361-75D7-44C4-B73E-46BE15DB5601}" srcOrd="0" destOrd="0" presId="urn:microsoft.com/office/officeart/2005/8/layout/hList1"/>
    <dgm:cxn modelId="{6D3A9DD1-AA8E-45E1-8508-9D0588658890}" type="presParOf" srcId="{98B2CF5B-AF75-4E33-837A-E2F6AAB71C7A}" destId="{B9BAF6CA-86A4-4C6B-85BA-0578F3B273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F83A9-8995-4331-A8B0-545EB2D9A8CC}">
      <dsp:nvSpPr>
        <dsp:cNvPr id="0" name=""/>
        <dsp:cNvSpPr/>
      </dsp:nvSpPr>
      <dsp:spPr>
        <a:xfrm>
          <a:off x="1962708" y="0"/>
          <a:ext cx="2280722" cy="22809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607E2-3A79-4F14-B44F-5FE192B531D5}">
      <dsp:nvSpPr>
        <dsp:cNvPr id="0" name=""/>
        <dsp:cNvSpPr/>
      </dsp:nvSpPr>
      <dsp:spPr>
        <a:xfrm>
          <a:off x="4240007" y="676846"/>
          <a:ext cx="1367320" cy="9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Understanding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Observing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Experiencing</a:t>
          </a:r>
          <a:endParaRPr lang="en-US" sz="1500" kern="1200" dirty="0"/>
        </a:p>
      </dsp:txBody>
      <dsp:txXfrm>
        <a:off x="4240007" y="676846"/>
        <a:ext cx="1367320" cy="907300"/>
      </dsp:txXfrm>
    </dsp:sp>
    <dsp:sp modelId="{92682844-C544-4C06-ABE9-6EADD1A55B64}">
      <dsp:nvSpPr>
        <dsp:cNvPr id="0" name=""/>
        <dsp:cNvSpPr/>
      </dsp:nvSpPr>
      <dsp:spPr>
        <a:xfrm>
          <a:off x="2466255" y="825643"/>
          <a:ext cx="1272772" cy="63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Learning</a:t>
          </a:r>
          <a:endParaRPr lang="en-US" sz="2400" kern="1200" dirty="0"/>
        </a:p>
      </dsp:txBody>
      <dsp:txXfrm>
        <a:off x="2466255" y="825643"/>
        <a:ext cx="1272772" cy="636320"/>
      </dsp:txXfrm>
    </dsp:sp>
    <dsp:sp modelId="{97C86E7D-0C96-41DB-966D-9581661D048C}">
      <dsp:nvSpPr>
        <dsp:cNvPr id="0" name=""/>
        <dsp:cNvSpPr/>
      </dsp:nvSpPr>
      <dsp:spPr>
        <a:xfrm>
          <a:off x="1329103" y="1310747"/>
          <a:ext cx="2280722" cy="22809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B9C06-497F-40E9-93B0-13081610E96D}">
      <dsp:nvSpPr>
        <dsp:cNvPr id="0" name=""/>
        <dsp:cNvSpPr/>
      </dsp:nvSpPr>
      <dsp:spPr>
        <a:xfrm>
          <a:off x="3617098" y="2003320"/>
          <a:ext cx="1367320" cy="9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With guidance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Without guidance</a:t>
          </a:r>
          <a:endParaRPr lang="en-US" sz="1500" kern="1200" dirty="0"/>
        </a:p>
      </dsp:txBody>
      <dsp:txXfrm>
        <a:off x="3617098" y="2003320"/>
        <a:ext cx="1367320" cy="907300"/>
      </dsp:txXfrm>
    </dsp:sp>
    <dsp:sp modelId="{77A6EECC-3389-4E4B-BEC3-72236E1AE019}">
      <dsp:nvSpPr>
        <dsp:cNvPr id="0" name=""/>
        <dsp:cNvSpPr/>
      </dsp:nvSpPr>
      <dsp:spPr>
        <a:xfrm>
          <a:off x="1830083" y="2138810"/>
          <a:ext cx="1272772" cy="63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Trying</a:t>
          </a:r>
          <a:endParaRPr lang="en-US" sz="2400" kern="1200" dirty="0"/>
        </a:p>
      </dsp:txBody>
      <dsp:txXfrm>
        <a:off x="1830083" y="2138810"/>
        <a:ext cx="1272772" cy="636320"/>
      </dsp:txXfrm>
    </dsp:sp>
    <dsp:sp modelId="{C4F9B5DE-0FC3-4487-A995-1AF3CEA7D2FA}">
      <dsp:nvSpPr>
        <dsp:cNvPr id="0" name=""/>
        <dsp:cNvSpPr/>
      </dsp:nvSpPr>
      <dsp:spPr>
        <a:xfrm>
          <a:off x="1962708" y="2626333"/>
          <a:ext cx="2280722" cy="22809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64186-E484-4CB9-9A78-30D03F8468B5}">
      <dsp:nvSpPr>
        <dsp:cNvPr id="0" name=""/>
        <dsp:cNvSpPr/>
      </dsp:nvSpPr>
      <dsp:spPr>
        <a:xfrm>
          <a:off x="4240007" y="3303179"/>
          <a:ext cx="1367320" cy="9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Lessons Learned</a:t>
          </a:r>
          <a:endParaRPr lang="en-US" sz="1500" kern="1200" dirty="0"/>
        </a:p>
      </dsp:txBody>
      <dsp:txXfrm>
        <a:off x="4240007" y="3303179"/>
        <a:ext cx="1367320" cy="907300"/>
      </dsp:txXfrm>
    </dsp:sp>
    <dsp:sp modelId="{2BEA7EE7-4BFF-4EAE-96B1-37D575B7EDB3}">
      <dsp:nvSpPr>
        <dsp:cNvPr id="0" name=""/>
        <dsp:cNvSpPr/>
      </dsp:nvSpPr>
      <dsp:spPr>
        <a:xfrm>
          <a:off x="2466255" y="3451977"/>
          <a:ext cx="1272772" cy="63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Reflecting</a:t>
          </a:r>
          <a:endParaRPr lang="en-US" sz="2400" kern="1200" dirty="0"/>
        </a:p>
      </dsp:txBody>
      <dsp:txXfrm>
        <a:off x="2466255" y="3451977"/>
        <a:ext cx="1272772" cy="636320"/>
      </dsp:txXfrm>
    </dsp:sp>
    <dsp:sp modelId="{1A9FF4EE-A9DC-4E30-9858-59430AA02422}">
      <dsp:nvSpPr>
        <dsp:cNvPr id="0" name=""/>
        <dsp:cNvSpPr/>
      </dsp:nvSpPr>
      <dsp:spPr>
        <a:xfrm>
          <a:off x="1491675" y="4088297"/>
          <a:ext cx="1959427" cy="196037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952AC-9249-44A2-8CEA-74462F1141BB}">
      <dsp:nvSpPr>
        <dsp:cNvPr id="0" name=""/>
        <dsp:cNvSpPr/>
      </dsp:nvSpPr>
      <dsp:spPr>
        <a:xfrm>
          <a:off x="3617098" y="4616346"/>
          <a:ext cx="1367320" cy="9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Improvement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Innovation</a:t>
          </a:r>
          <a:endParaRPr lang="en-US" sz="1500" kern="1200" dirty="0"/>
        </a:p>
      </dsp:txBody>
      <dsp:txXfrm>
        <a:off x="3617098" y="4616346"/>
        <a:ext cx="1367320" cy="907300"/>
      </dsp:txXfrm>
    </dsp:sp>
    <dsp:sp modelId="{58CE481C-2F32-40EF-8146-64D28C2F82BA}">
      <dsp:nvSpPr>
        <dsp:cNvPr id="0" name=""/>
        <dsp:cNvSpPr/>
      </dsp:nvSpPr>
      <dsp:spPr>
        <a:xfrm>
          <a:off x="1830083" y="4765143"/>
          <a:ext cx="1272772" cy="63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Applying</a:t>
          </a:r>
          <a:endParaRPr lang="en-US" sz="2400" kern="1200" dirty="0"/>
        </a:p>
      </dsp:txBody>
      <dsp:txXfrm>
        <a:off x="1830083" y="4765143"/>
        <a:ext cx="1272772" cy="63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B896-E2B2-4056-937B-B606AB4CD115}">
      <dsp:nvSpPr>
        <dsp:cNvPr id="0" name=""/>
        <dsp:cNvSpPr/>
      </dsp:nvSpPr>
      <dsp:spPr>
        <a:xfrm>
          <a:off x="922" y="240649"/>
          <a:ext cx="3383549" cy="250043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ADB3A-6B4D-488C-89BD-E68274647430}">
      <dsp:nvSpPr>
        <dsp:cNvPr id="0" name=""/>
        <dsp:cNvSpPr/>
      </dsp:nvSpPr>
      <dsp:spPr>
        <a:xfrm>
          <a:off x="684831" y="2287705"/>
          <a:ext cx="2915612" cy="70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900" kern="1200" dirty="0" smtClean="0"/>
            <a:t>Collaborate</a:t>
          </a:r>
          <a:endParaRPr lang="en-US" sz="3900" kern="1200" dirty="0"/>
        </a:p>
      </dsp:txBody>
      <dsp:txXfrm>
        <a:off x="684831" y="2287705"/>
        <a:ext cx="2915612" cy="700670"/>
      </dsp:txXfrm>
    </dsp:sp>
    <dsp:sp modelId="{7C97033B-0DBE-4EBB-BBA0-8A4E1E92E54A}">
      <dsp:nvSpPr>
        <dsp:cNvPr id="0" name=""/>
        <dsp:cNvSpPr/>
      </dsp:nvSpPr>
      <dsp:spPr>
        <a:xfrm>
          <a:off x="3960396" y="240649"/>
          <a:ext cx="3383549" cy="25004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24E4-ADC3-4083-8FB0-F4E711494691}">
      <dsp:nvSpPr>
        <dsp:cNvPr id="0" name=""/>
        <dsp:cNvSpPr/>
      </dsp:nvSpPr>
      <dsp:spPr>
        <a:xfrm>
          <a:off x="4644305" y="2287705"/>
          <a:ext cx="2915612" cy="70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900" kern="1200" dirty="0" smtClean="0"/>
            <a:t>Sharing</a:t>
          </a:r>
          <a:endParaRPr lang="en-US" sz="3900" kern="1200" dirty="0"/>
        </a:p>
      </dsp:txBody>
      <dsp:txXfrm>
        <a:off x="4644305" y="2287705"/>
        <a:ext cx="2915612" cy="700670"/>
      </dsp:txXfrm>
    </dsp:sp>
    <dsp:sp modelId="{4F39EA42-2EAF-4110-AEDA-BC26F98DC546}">
      <dsp:nvSpPr>
        <dsp:cNvPr id="0" name=""/>
        <dsp:cNvSpPr/>
      </dsp:nvSpPr>
      <dsp:spPr>
        <a:xfrm>
          <a:off x="922" y="3348328"/>
          <a:ext cx="3383549" cy="250043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F0D5E-6038-44DF-B088-4F2AA783BD7E}">
      <dsp:nvSpPr>
        <dsp:cNvPr id="0" name=""/>
        <dsp:cNvSpPr/>
      </dsp:nvSpPr>
      <dsp:spPr>
        <a:xfrm>
          <a:off x="684831" y="5395383"/>
          <a:ext cx="2915612" cy="70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900" kern="1200" dirty="0" smtClean="0"/>
            <a:t>Helping</a:t>
          </a:r>
          <a:endParaRPr lang="en-US" sz="3900" kern="1200" dirty="0"/>
        </a:p>
      </dsp:txBody>
      <dsp:txXfrm>
        <a:off x="684831" y="5395383"/>
        <a:ext cx="2915612" cy="700670"/>
      </dsp:txXfrm>
    </dsp:sp>
    <dsp:sp modelId="{F7A4CA43-E470-48C5-AF9D-38118D2F5004}">
      <dsp:nvSpPr>
        <dsp:cNvPr id="0" name=""/>
        <dsp:cNvSpPr/>
      </dsp:nvSpPr>
      <dsp:spPr>
        <a:xfrm>
          <a:off x="3960396" y="3348328"/>
          <a:ext cx="3383549" cy="250043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5E1E7-DFBB-4730-9A2D-BC7E011F6FDD}">
      <dsp:nvSpPr>
        <dsp:cNvPr id="0" name=""/>
        <dsp:cNvSpPr/>
      </dsp:nvSpPr>
      <dsp:spPr>
        <a:xfrm>
          <a:off x="4644305" y="5395383"/>
          <a:ext cx="2915612" cy="700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900" kern="1200" dirty="0" smtClean="0"/>
            <a:t>Participate</a:t>
          </a:r>
          <a:endParaRPr lang="en-US" sz="3900" kern="1200" dirty="0"/>
        </a:p>
      </dsp:txBody>
      <dsp:txXfrm>
        <a:off x="4644305" y="5395383"/>
        <a:ext cx="2915612" cy="700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FCFFF-36AA-4D0B-988B-42F145ED7C29}">
      <dsp:nvSpPr>
        <dsp:cNvPr id="0" name=""/>
        <dsp:cNvSpPr/>
      </dsp:nvSpPr>
      <dsp:spPr>
        <a:xfrm>
          <a:off x="30" y="59096"/>
          <a:ext cx="2912663" cy="806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Share</a:t>
          </a:r>
          <a:endParaRPr lang="id-ID" sz="2800" kern="1200" dirty="0"/>
        </a:p>
      </dsp:txBody>
      <dsp:txXfrm>
        <a:off x="30" y="59096"/>
        <a:ext cx="2912663" cy="806400"/>
      </dsp:txXfrm>
    </dsp:sp>
    <dsp:sp modelId="{05761DF2-CD13-4355-B36B-FB89C8BC3C33}">
      <dsp:nvSpPr>
        <dsp:cNvPr id="0" name=""/>
        <dsp:cNvSpPr/>
      </dsp:nvSpPr>
      <dsp:spPr>
        <a:xfrm>
          <a:off x="30" y="865496"/>
          <a:ext cx="2912663" cy="38045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Wall bulletin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Poster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Newsletter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Clasroom Wall of fame</a:t>
          </a:r>
          <a:endParaRPr lang="id-ID" sz="2800" kern="1200" dirty="0"/>
        </a:p>
      </dsp:txBody>
      <dsp:txXfrm>
        <a:off x="30" y="865496"/>
        <a:ext cx="2912663" cy="3804569"/>
      </dsp:txXfrm>
    </dsp:sp>
    <dsp:sp modelId="{48CF0361-75D7-44C4-B73E-46BE15DB5601}">
      <dsp:nvSpPr>
        <dsp:cNvPr id="0" name=""/>
        <dsp:cNvSpPr/>
      </dsp:nvSpPr>
      <dsp:spPr>
        <a:xfrm>
          <a:off x="3320466" y="43855"/>
          <a:ext cx="2912663" cy="8064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Do</a:t>
          </a:r>
          <a:endParaRPr lang="id-ID" sz="2800" kern="1200" dirty="0"/>
        </a:p>
      </dsp:txBody>
      <dsp:txXfrm>
        <a:off x="3320466" y="43855"/>
        <a:ext cx="2912663" cy="806400"/>
      </dsp:txXfrm>
    </dsp:sp>
    <dsp:sp modelId="{B9BAF6CA-86A4-4C6B-85BA-0578F3B2737A}">
      <dsp:nvSpPr>
        <dsp:cNvPr id="0" name=""/>
        <dsp:cNvSpPr/>
      </dsp:nvSpPr>
      <dsp:spPr>
        <a:xfrm>
          <a:off x="3320466" y="865496"/>
          <a:ext cx="2912663" cy="380456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Games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Class Project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Play or performance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Community service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/>
            <a:t>Inviting guest speaker</a:t>
          </a:r>
          <a:endParaRPr lang="id-ID" sz="2800" kern="1200" dirty="0"/>
        </a:p>
      </dsp:txBody>
      <dsp:txXfrm>
        <a:off x="3320466" y="865496"/>
        <a:ext cx="2912663" cy="3804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A42E-EABD-42FB-B12F-5756A54DB760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934A-B97A-4ACE-93FB-3FA6C48C742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6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/>
              <a:t>Smiling or frowning? Sleeping or active? Interested or bored?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6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Real case study, real situations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497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65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0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49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5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3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30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55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2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9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4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CB80-9519-4BE3-8337-F55A199E52AB}" type="datetimeFigureOut">
              <a:rPr lang="id-ID" smtClean="0"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89B41-F204-4677-AAA1-B5D33CF254B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29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LEARNING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400" cy="63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6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9705964"/>
              </p:ext>
            </p:extLst>
          </p:nvPr>
        </p:nvGraphicFramePr>
        <p:xfrm>
          <a:off x="827584" y="260648"/>
          <a:ext cx="756084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21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6" y="357516"/>
            <a:ext cx="8948550" cy="57986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1996" y="5201816"/>
            <a:ext cx="864096" cy="8468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00" y="5197890"/>
            <a:ext cx="3096344" cy="85078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Applicable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26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Apply beyond the classroom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6999"/>
          <a:ext cx="623316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59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56173" cy="54726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8104" y="4801078"/>
            <a:ext cx="864096" cy="8468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3808" y="4797152"/>
            <a:ext cx="3096344" cy="850782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Applicable</a:t>
            </a:r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94116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618" y="4930155"/>
            <a:ext cx="207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5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3606" cy="623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11" r="8807"/>
          <a:stretch/>
        </p:blipFill>
        <p:spPr>
          <a:xfrm>
            <a:off x="611560" y="88868"/>
            <a:ext cx="8127032" cy="57163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8928992" cy="895048"/>
          </a:xfrm>
        </p:spPr>
        <p:txBody>
          <a:bodyPr>
            <a:normAutofit fontScale="90000"/>
          </a:bodyPr>
          <a:lstStyle/>
          <a:p>
            <a:r>
              <a:rPr lang="id-ID" sz="5300" b="1" dirty="0" smtClean="0"/>
              <a:t>R</a:t>
            </a:r>
            <a:r>
              <a:rPr lang="id-ID" dirty="0" smtClean="0"/>
              <a:t>elevant to Needs and Interest (Meaningful)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2973698" y="4585054"/>
            <a:ext cx="864096" cy="8468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3694" y="4581128"/>
            <a:ext cx="2880320" cy="8507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7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id-ID" dirty="0" smtClean="0"/>
              <a:t>So, what</a:t>
            </a:r>
            <a:r>
              <a:rPr lang="en-US" dirty="0" smtClean="0"/>
              <a:t> are</a:t>
            </a:r>
            <a:r>
              <a:rPr lang="id-ID" dirty="0" smtClean="0"/>
              <a:t> the lessons learned?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39"/>
            <a:ext cx="7604498" cy="52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3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3220478" cy="214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r>
              <a:rPr lang="id-ID" dirty="0" smtClean="0"/>
              <a:t>Summary:</a:t>
            </a:r>
            <a:br>
              <a:rPr lang="id-ID" dirty="0" smtClean="0"/>
            </a:br>
            <a:r>
              <a:rPr lang="id-ID" dirty="0" smtClean="0"/>
              <a:t>Effective teaching and learning!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87428"/>
              </p:ext>
            </p:extLst>
          </p:nvPr>
        </p:nvGraphicFramePr>
        <p:xfrm>
          <a:off x="2304256" y="3068960"/>
          <a:ext cx="6660232" cy="1440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306"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I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4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H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E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A</a:t>
                      </a:r>
                      <a:endParaRPr lang="id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dirty="0" smtClean="0"/>
                        <a:t>R</a:t>
                      </a:r>
                      <a:endParaRPr lang="id-ID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854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Inspiring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Helpful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Engaging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Applicable</a:t>
                      </a:r>
                      <a:endParaRPr lang="id-ID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Relevant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2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0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Successful teaching and learning</a:t>
            </a:r>
            <a:endParaRPr lang="id-ID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03484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Smiling or frowning?</a:t>
            </a:r>
            <a:endParaRPr lang="id-ID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4875" y="400506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active?</a:t>
            </a:r>
            <a:endParaRPr lang="id-ID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26369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Interested or bored?</a:t>
            </a:r>
            <a:endParaRPr lang="id-ID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5304" y="4509120"/>
            <a:ext cx="290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</a:t>
            </a: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confused</a:t>
            </a:r>
            <a:r>
              <a:rPr lang="id-I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d-ID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32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6431"/>
            <a:ext cx="8142718" cy="50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30864"/>
            <a:ext cx="3384376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So, ….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60032" y="2330864"/>
            <a:ext cx="338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558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318588"/>
            <a:ext cx="9144000" cy="599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448272" y="5305134"/>
            <a:ext cx="864096" cy="846856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301208"/>
            <a:ext cx="2880320" cy="850782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Inspiring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47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72" t="30515" r="33950" b="13579"/>
          <a:stretch/>
        </p:blipFill>
        <p:spPr>
          <a:xfrm>
            <a:off x="251519" y="1412776"/>
            <a:ext cx="8543381" cy="44110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410" y="404664"/>
            <a:ext cx="8229600" cy="864096"/>
          </a:xfrm>
        </p:spPr>
        <p:txBody>
          <a:bodyPr/>
          <a:lstStyle/>
          <a:p>
            <a:r>
              <a:rPr lang="id-ID" dirty="0" smtClean="0"/>
              <a:t>Digital life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08410" y="5967845"/>
            <a:ext cx="8386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https://newtheory.com/shocking-facts-about-the-millennial-generation/</a:t>
            </a:r>
          </a:p>
        </p:txBody>
      </p:sp>
    </p:spTree>
    <p:extLst>
      <p:ext uri="{BB962C8B-B14F-4D97-AF65-F5344CB8AC3E}">
        <p14:creationId xmlns:p14="http://schemas.microsoft.com/office/powerpoint/2010/main" val="13270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Let them to do what they love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28" y="980728"/>
            <a:ext cx="7488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3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779"/>
          <a:stretch/>
        </p:blipFill>
        <p:spPr>
          <a:xfrm>
            <a:off x="539552" y="201306"/>
            <a:ext cx="8201972" cy="60055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87824" y="5201816"/>
            <a:ext cx="864096" cy="8468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97890"/>
            <a:ext cx="2880320" cy="85078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d-ID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d-I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elpful!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23731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Easy to digest ; Provide learning guides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7536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05647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935966"/>
            <a:ext cx="8229600" cy="9220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Provide Learning Guides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3203848" y="5089110"/>
            <a:ext cx="864096" cy="8468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5085184"/>
            <a:ext cx="2880320" cy="85078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3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d-ID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elpful!</a:t>
            </a:r>
            <a:endParaRPr lang="id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244476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09666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912" y="293512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1348444"/>
            <a:ext cx="161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Pictures</a:t>
            </a:r>
            <a:endParaRPr lang="id-ID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27785" y="1084588"/>
            <a:ext cx="179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37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84454061"/>
              </p:ext>
            </p:extLst>
          </p:nvPr>
        </p:nvGraphicFramePr>
        <p:xfrm>
          <a:off x="1524000" y="332656"/>
          <a:ext cx="69364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7647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Technology enhanced!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In classroom</a:t>
            </a:r>
          </a:p>
          <a:p>
            <a:r>
              <a:rPr lang="id-ID" b="1" dirty="0" smtClean="0"/>
              <a:t>Beyond classroom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93305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Learning journal</a:t>
            </a:r>
          </a:p>
          <a:p>
            <a:r>
              <a:rPr lang="id-ID" b="1" dirty="0" smtClean="0"/>
              <a:t>(Digital and non-digital)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29569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Create</a:t>
            </a:r>
          </a:p>
          <a:p>
            <a:r>
              <a:rPr lang="id-ID" b="1" dirty="0" smtClean="0"/>
              <a:t>Share</a:t>
            </a:r>
          </a:p>
          <a:p>
            <a:r>
              <a:rPr lang="id-ID" b="1" dirty="0" smtClean="0"/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144357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180</Words>
  <Application>Microsoft Office PowerPoint</Application>
  <PresentationFormat>On-screen Show (4:3)</PresentationFormat>
  <Paragraphs>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Aharoni</vt:lpstr>
      <vt:lpstr>Arial</vt:lpstr>
      <vt:lpstr>Calibri</vt:lpstr>
      <vt:lpstr>Office Theme</vt:lpstr>
      <vt:lpstr>EFFECTIVE LEARNING</vt:lpstr>
      <vt:lpstr>PowerPoint Presentation</vt:lpstr>
      <vt:lpstr>So, …. </vt:lpstr>
      <vt:lpstr>Inspiring!</vt:lpstr>
      <vt:lpstr>Digital life</vt:lpstr>
      <vt:lpstr>Let them to do what they love</vt:lpstr>
      <vt:lpstr>Helpful!</vt:lpstr>
      <vt:lpstr>Provide Learning Guides</vt:lpstr>
      <vt:lpstr>PowerPoint Presentation</vt:lpstr>
      <vt:lpstr>PowerPoint Presentation</vt:lpstr>
      <vt:lpstr>PowerPoint Presentation</vt:lpstr>
      <vt:lpstr>Applicable!</vt:lpstr>
      <vt:lpstr>Apply beyond the classroom</vt:lpstr>
      <vt:lpstr>PowerPoint Presentation</vt:lpstr>
      <vt:lpstr>PowerPoint Presentation</vt:lpstr>
      <vt:lpstr>Relevant to Needs and Interest (Meaningful)</vt:lpstr>
      <vt:lpstr>So, what are the lessons learned?</vt:lpstr>
      <vt:lpstr>Summary: Effective teaching and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24</cp:revision>
  <dcterms:created xsi:type="dcterms:W3CDTF">2015-05-11T03:08:59Z</dcterms:created>
  <dcterms:modified xsi:type="dcterms:W3CDTF">2017-08-25T16:31:44Z</dcterms:modified>
</cp:coreProperties>
</file>