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60" r:id="rId6"/>
    <p:sldId id="261" r:id="rId7"/>
    <p:sldId id="271" r:id="rId8"/>
    <p:sldId id="262" r:id="rId9"/>
    <p:sldId id="263" r:id="rId10"/>
    <p:sldId id="272" r:id="rId11"/>
    <p:sldId id="264" r:id="rId12"/>
    <p:sldId id="270" r:id="rId13"/>
    <p:sldId id="265" r:id="rId14"/>
    <p:sldId id="266" r:id="rId15"/>
    <p:sldId id="267" r:id="rId16"/>
    <p:sldId id="273" r:id="rId17"/>
    <p:sldId id="268" r:id="rId18"/>
    <p:sldId id="269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B1DB4-5155-CE4F-9357-01564648AC8B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BA70B1F-D5A3-A746-BF57-D6E8779ECCE2}">
      <dgm:prSet phldrT="[Text]"/>
      <dgm:spPr/>
      <dgm:t>
        <a:bodyPr/>
        <a:lstStyle/>
        <a:p>
          <a:r>
            <a:rPr lang="en-US" dirty="0" smtClean="0"/>
            <a:t>Propose ideas</a:t>
          </a:r>
          <a:endParaRPr lang="en-US" dirty="0"/>
        </a:p>
      </dgm:t>
    </dgm:pt>
    <dgm:pt modelId="{A19605E1-F963-7747-AC28-3BE25FDB7863}" type="parTrans" cxnId="{8A50FD7B-4D91-364D-B164-6CB357EDCDEC}">
      <dgm:prSet/>
      <dgm:spPr/>
      <dgm:t>
        <a:bodyPr/>
        <a:lstStyle/>
        <a:p>
          <a:endParaRPr lang="en-US"/>
        </a:p>
      </dgm:t>
    </dgm:pt>
    <dgm:pt modelId="{C0BB823D-60FD-1E42-A4F7-564221CBD66D}" type="sibTrans" cxnId="{8A50FD7B-4D91-364D-B164-6CB357EDCDEC}">
      <dgm:prSet/>
      <dgm:spPr/>
      <dgm:t>
        <a:bodyPr/>
        <a:lstStyle/>
        <a:p>
          <a:endParaRPr lang="en-US"/>
        </a:p>
      </dgm:t>
    </dgm:pt>
    <dgm:pt modelId="{CD71EAAD-C496-5345-B2AE-2C561E34D40F}">
      <dgm:prSet phldrT="[Text]"/>
      <dgm:spPr/>
      <dgm:t>
        <a:bodyPr/>
        <a:lstStyle/>
        <a:p>
          <a:r>
            <a:rPr lang="en-US" dirty="0" smtClean="0"/>
            <a:t>Inform Progress</a:t>
          </a:r>
          <a:endParaRPr lang="en-US" dirty="0"/>
        </a:p>
      </dgm:t>
    </dgm:pt>
    <dgm:pt modelId="{9CEE6A6D-C2B1-ED42-BF1A-6ABC5F4954C4}" type="parTrans" cxnId="{C071A490-D769-724C-AC94-9A8CD86EB34D}">
      <dgm:prSet/>
      <dgm:spPr/>
      <dgm:t>
        <a:bodyPr/>
        <a:lstStyle/>
        <a:p>
          <a:endParaRPr lang="en-US"/>
        </a:p>
      </dgm:t>
    </dgm:pt>
    <dgm:pt modelId="{48205FC1-AA6C-F747-8A80-1DC4AA7C6699}" type="sibTrans" cxnId="{C071A490-D769-724C-AC94-9A8CD86EB34D}">
      <dgm:prSet/>
      <dgm:spPr/>
      <dgm:t>
        <a:bodyPr/>
        <a:lstStyle/>
        <a:p>
          <a:endParaRPr lang="en-US"/>
        </a:p>
      </dgm:t>
    </dgm:pt>
    <dgm:pt modelId="{2DFCF116-92F2-AD4E-82E4-F66CCF1035E1}">
      <dgm:prSet phldrT="[Text]"/>
      <dgm:spPr/>
      <dgm:t>
        <a:bodyPr/>
        <a:lstStyle/>
        <a:p>
          <a:r>
            <a:rPr lang="en-US" dirty="0" smtClean="0"/>
            <a:t>Propose Solutions</a:t>
          </a:r>
          <a:endParaRPr lang="en-US" dirty="0"/>
        </a:p>
      </dgm:t>
    </dgm:pt>
    <dgm:pt modelId="{CF9224A9-2BA5-414C-A06E-CFC6FD4D7CB7}" type="parTrans" cxnId="{8430B218-D668-E646-8DCF-30E30F3E9DA5}">
      <dgm:prSet/>
      <dgm:spPr/>
      <dgm:t>
        <a:bodyPr/>
        <a:lstStyle/>
        <a:p>
          <a:endParaRPr lang="en-US"/>
        </a:p>
      </dgm:t>
    </dgm:pt>
    <dgm:pt modelId="{A02789E8-5054-FC47-8715-09DBFECCE2E0}" type="sibTrans" cxnId="{8430B218-D668-E646-8DCF-30E30F3E9DA5}">
      <dgm:prSet/>
      <dgm:spPr/>
      <dgm:t>
        <a:bodyPr/>
        <a:lstStyle/>
        <a:p>
          <a:endParaRPr lang="en-US"/>
        </a:p>
      </dgm:t>
    </dgm:pt>
    <dgm:pt modelId="{CC5471C6-A068-0840-8EF5-4B1E73874302}">
      <dgm:prSet phldrT="[Text]"/>
      <dgm:spPr/>
      <dgm:t>
        <a:bodyPr/>
        <a:lstStyle/>
        <a:p>
          <a:r>
            <a:rPr lang="en-US" dirty="0" smtClean="0"/>
            <a:t>… many more</a:t>
          </a:r>
          <a:endParaRPr lang="en-US" dirty="0"/>
        </a:p>
      </dgm:t>
    </dgm:pt>
    <dgm:pt modelId="{352E722A-D5DF-5449-9824-B5D773DD893E}" type="parTrans" cxnId="{CAE06B0B-315A-3E4F-99C9-3B428C7C21B8}">
      <dgm:prSet/>
      <dgm:spPr/>
      <dgm:t>
        <a:bodyPr/>
        <a:lstStyle/>
        <a:p>
          <a:endParaRPr lang="en-US"/>
        </a:p>
      </dgm:t>
    </dgm:pt>
    <dgm:pt modelId="{A4182FAD-9010-784F-BF20-5BA626387B25}" type="sibTrans" cxnId="{CAE06B0B-315A-3E4F-99C9-3B428C7C21B8}">
      <dgm:prSet/>
      <dgm:spPr/>
      <dgm:t>
        <a:bodyPr/>
        <a:lstStyle/>
        <a:p>
          <a:endParaRPr lang="en-US"/>
        </a:p>
      </dgm:t>
    </dgm:pt>
    <dgm:pt modelId="{B5138FE8-21B2-F54F-AF7C-433E21A07F8D}" type="pres">
      <dgm:prSet presAssocID="{C66B1DB4-5155-CE4F-9357-01564648AC8B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33E24A1E-20E8-8442-9E7C-659022630812}" type="pres">
      <dgm:prSet presAssocID="{2BA70B1F-D5A3-A746-BF57-D6E8779ECCE2}" presName="noChildren" presStyleCnt="0"/>
      <dgm:spPr/>
    </dgm:pt>
    <dgm:pt modelId="{67D1CBC1-6720-1241-823F-5BC081D853A3}" type="pres">
      <dgm:prSet presAssocID="{2BA70B1F-D5A3-A746-BF57-D6E8779ECCE2}" presName="gap" presStyleCnt="0"/>
      <dgm:spPr/>
    </dgm:pt>
    <dgm:pt modelId="{7A6C15A9-5393-A849-B54E-2D7B763FA15F}" type="pres">
      <dgm:prSet presAssocID="{2BA70B1F-D5A3-A746-BF57-D6E8779ECCE2}" presName="medCircle2" presStyleLbl="vennNode1" presStyleIdx="0" presStyleCnt="4"/>
      <dgm:spPr/>
    </dgm:pt>
    <dgm:pt modelId="{12070C42-9834-134B-8209-A2C994A8E8D4}" type="pres">
      <dgm:prSet presAssocID="{2BA70B1F-D5A3-A746-BF57-D6E8779ECCE2}" presName="txLvlOnly1" presStyleLbl="revTx" presStyleIdx="0" presStyleCnt="4"/>
      <dgm:spPr/>
      <dgm:t>
        <a:bodyPr/>
        <a:lstStyle/>
        <a:p>
          <a:endParaRPr lang="en-US"/>
        </a:p>
      </dgm:t>
    </dgm:pt>
    <dgm:pt modelId="{C6225271-9D9E-5E4A-A9FC-D363426CDABE}" type="pres">
      <dgm:prSet presAssocID="{CD71EAAD-C496-5345-B2AE-2C561E34D40F}" presName="noChildren" presStyleCnt="0"/>
      <dgm:spPr/>
    </dgm:pt>
    <dgm:pt modelId="{61DD6B55-CCBE-EA44-9D01-8479A51F8935}" type="pres">
      <dgm:prSet presAssocID="{CD71EAAD-C496-5345-B2AE-2C561E34D40F}" presName="gap" presStyleCnt="0"/>
      <dgm:spPr/>
    </dgm:pt>
    <dgm:pt modelId="{2D46613B-D517-BF45-9C16-FDB040B7CEBB}" type="pres">
      <dgm:prSet presAssocID="{CD71EAAD-C496-5345-B2AE-2C561E34D40F}" presName="medCircle2" presStyleLbl="vennNode1" presStyleIdx="1" presStyleCnt="4"/>
      <dgm:spPr/>
    </dgm:pt>
    <dgm:pt modelId="{71A2C7A3-B1B6-864C-B68E-5B28D82BFB7B}" type="pres">
      <dgm:prSet presAssocID="{CD71EAAD-C496-5345-B2AE-2C561E34D40F}" presName="txLvlOnly1" presStyleLbl="revTx" presStyleIdx="1" presStyleCnt="4"/>
      <dgm:spPr/>
      <dgm:t>
        <a:bodyPr/>
        <a:lstStyle/>
        <a:p>
          <a:endParaRPr lang="en-US"/>
        </a:p>
      </dgm:t>
    </dgm:pt>
    <dgm:pt modelId="{A2321921-EFD0-1545-91FD-9F57042BAA45}" type="pres">
      <dgm:prSet presAssocID="{2DFCF116-92F2-AD4E-82E4-F66CCF1035E1}" presName="noChildren" presStyleCnt="0"/>
      <dgm:spPr/>
    </dgm:pt>
    <dgm:pt modelId="{3C6559B3-CB68-7F4C-A747-32428533ECF5}" type="pres">
      <dgm:prSet presAssocID="{2DFCF116-92F2-AD4E-82E4-F66CCF1035E1}" presName="gap" presStyleCnt="0"/>
      <dgm:spPr/>
    </dgm:pt>
    <dgm:pt modelId="{5230E424-005B-5846-B079-0B772619B06E}" type="pres">
      <dgm:prSet presAssocID="{2DFCF116-92F2-AD4E-82E4-F66CCF1035E1}" presName="medCircle2" presStyleLbl="vennNode1" presStyleIdx="2" presStyleCnt="4"/>
      <dgm:spPr/>
    </dgm:pt>
    <dgm:pt modelId="{F8987D43-F1F0-6B41-A476-73F11E048C18}" type="pres">
      <dgm:prSet presAssocID="{2DFCF116-92F2-AD4E-82E4-F66CCF1035E1}" presName="txLvlOnly1" presStyleLbl="revTx" presStyleIdx="2" presStyleCnt="4"/>
      <dgm:spPr/>
      <dgm:t>
        <a:bodyPr/>
        <a:lstStyle/>
        <a:p>
          <a:endParaRPr lang="en-US"/>
        </a:p>
      </dgm:t>
    </dgm:pt>
    <dgm:pt modelId="{DCFBF117-0D3C-4D4A-91C4-DC293B83C876}" type="pres">
      <dgm:prSet presAssocID="{CC5471C6-A068-0840-8EF5-4B1E73874302}" presName="noChildren" presStyleCnt="0"/>
      <dgm:spPr/>
    </dgm:pt>
    <dgm:pt modelId="{154FBFC6-CAD3-C74D-9473-8782A5B9B519}" type="pres">
      <dgm:prSet presAssocID="{CC5471C6-A068-0840-8EF5-4B1E73874302}" presName="gap" presStyleCnt="0"/>
      <dgm:spPr/>
    </dgm:pt>
    <dgm:pt modelId="{69B1BD8E-D9BF-D245-80B6-6C2A64412753}" type="pres">
      <dgm:prSet presAssocID="{CC5471C6-A068-0840-8EF5-4B1E73874302}" presName="medCircle2" presStyleLbl="vennNode1" presStyleIdx="3" presStyleCnt="4"/>
      <dgm:spPr/>
    </dgm:pt>
    <dgm:pt modelId="{40417FEE-ECB9-214E-A8C1-CE857112E4E2}" type="pres">
      <dgm:prSet presAssocID="{CC5471C6-A068-0840-8EF5-4B1E73874302}" presName="txLvlOnly1" presStyleLbl="revTx" presStyleIdx="3" presStyleCnt="4"/>
      <dgm:spPr/>
      <dgm:t>
        <a:bodyPr/>
        <a:lstStyle/>
        <a:p>
          <a:endParaRPr lang="en-US"/>
        </a:p>
      </dgm:t>
    </dgm:pt>
  </dgm:ptLst>
  <dgm:cxnLst>
    <dgm:cxn modelId="{1ECD704D-C9D8-5A4C-8F63-8C39D35B24B3}" type="presOf" srcId="{2BA70B1F-D5A3-A746-BF57-D6E8779ECCE2}" destId="{12070C42-9834-134B-8209-A2C994A8E8D4}" srcOrd="0" destOrd="0" presId="urn:microsoft.com/office/officeart/2008/layout/VerticalCircleList"/>
    <dgm:cxn modelId="{90CBCEF0-9FDF-954A-897C-55DF4E904332}" type="presOf" srcId="{CC5471C6-A068-0840-8EF5-4B1E73874302}" destId="{40417FEE-ECB9-214E-A8C1-CE857112E4E2}" srcOrd="0" destOrd="0" presId="urn:microsoft.com/office/officeart/2008/layout/VerticalCircleList"/>
    <dgm:cxn modelId="{DCA7A648-F0D0-5541-960B-8EFB495F7BAE}" type="presOf" srcId="{CD71EAAD-C496-5345-B2AE-2C561E34D40F}" destId="{71A2C7A3-B1B6-864C-B68E-5B28D82BFB7B}" srcOrd="0" destOrd="0" presId="urn:microsoft.com/office/officeart/2008/layout/VerticalCircleList"/>
    <dgm:cxn modelId="{8A50FD7B-4D91-364D-B164-6CB357EDCDEC}" srcId="{C66B1DB4-5155-CE4F-9357-01564648AC8B}" destId="{2BA70B1F-D5A3-A746-BF57-D6E8779ECCE2}" srcOrd="0" destOrd="0" parTransId="{A19605E1-F963-7747-AC28-3BE25FDB7863}" sibTransId="{C0BB823D-60FD-1E42-A4F7-564221CBD66D}"/>
    <dgm:cxn modelId="{5237FFF7-71F6-764C-89CC-1E58DA5A8CAE}" type="presOf" srcId="{2DFCF116-92F2-AD4E-82E4-F66CCF1035E1}" destId="{F8987D43-F1F0-6B41-A476-73F11E048C18}" srcOrd="0" destOrd="0" presId="urn:microsoft.com/office/officeart/2008/layout/VerticalCircleList"/>
    <dgm:cxn modelId="{6BD65842-E910-F147-BAE4-B5F0D0E4FE01}" type="presOf" srcId="{C66B1DB4-5155-CE4F-9357-01564648AC8B}" destId="{B5138FE8-21B2-F54F-AF7C-433E21A07F8D}" srcOrd="0" destOrd="0" presId="urn:microsoft.com/office/officeart/2008/layout/VerticalCircleList"/>
    <dgm:cxn modelId="{C071A490-D769-724C-AC94-9A8CD86EB34D}" srcId="{C66B1DB4-5155-CE4F-9357-01564648AC8B}" destId="{CD71EAAD-C496-5345-B2AE-2C561E34D40F}" srcOrd="1" destOrd="0" parTransId="{9CEE6A6D-C2B1-ED42-BF1A-6ABC5F4954C4}" sibTransId="{48205FC1-AA6C-F747-8A80-1DC4AA7C6699}"/>
    <dgm:cxn modelId="{CAE06B0B-315A-3E4F-99C9-3B428C7C21B8}" srcId="{C66B1DB4-5155-CE4F-9357-01564648AC8B}" destId="{CC5471C6-A068-0840-8EF5-4B1E73874302}" srcOrd="3" destOrd="0" parTransId="{352E722A-D5DF-5449-9824-B5D773DD893E}" sibTransId="{A4182FAD-9010-784F-BF20-5BA626387B25}"/>
    <dgm:cxn modelId="{8430B218-D668-E646-8DCF-30E30F3E9DA5}" srcId="{C66B1DB4-5155-CE4F-9357-01564648AC8B}" destId="{2DFCF116-92F2-AD4E-82E4-F66CCF1035E1}" srcOrd="2" destOrd="0" parTransId="{CF9224A9-2BA5-414C-A06E-CFC6FD4D7CB7}" sibTransId="{A02789E8-5054-FC47-8715-09DBFECCE2E0}"/>
    <dgm:cxn modelId="{319AE1AA-C7E7-D24C-AE02-F6E40C5E9FDD}" type="presParOf" srcId="{B5138FE8-21B2-F54F-AF7C-433E21A07F8D}" destId="{33E24A1E-20E8-8442-9E7C-659022630812}" srcOrd="0" destOrd="0" presId="urn:microsoft.com/office/officeart/2008/layout/VerticalCircleList"/>
    <dgm:cxn modelId="{A97D5708-D1EA-AD43-806A-D8159FB462F1}" type="presParOf" srcId="{33E24A1E-20E8-8442-9E7C-659022630812}" destId="{67D1CBC1-6720-1241-823F-5BC081D853A3}" srcOrd="0" destOrd="0" presId="urn:microsoft.com/office/officeart/2008/layout/VerticalCircleList"/>
    <dgm:cxn modelId="{686445B7-E17C-D84D-A408-97BE9C69785D}" type="presParOf" srcId="{33E24A1E-20E8-8442-9E7C-659022630812}" destId="{7A6C15A9-5393-A849-B54E-2D7B763FA15F}" srcOrd="1" destOrd="0" presId="urn:microsoft.com/office/officeart/2008/layout/VerticalCircleList"/>
    <dgm:cxn modelId="{07DF9BC5-DCD5-6241-A753-28B67492D3C2}" type="presParOf" srcId="{33E24A1E-20E8-8442-9E7C-659022630812}" destId="{12070C42-9834-134B-8209-A2C994A8E8D4}" srcOrd="2" destOrd="0" presId="urn:microsoft.com/office/officeart/2008/layout/VerticalCircleList"/>
    <dgm:cxn modelId="{E050EAAD-C9DF-7542-A39A-728E1A795B99}" type="presParOf" srcId="{B5138FE8-21B2-F54F-AF7C-433E21A07F8D}" destId="{C6225271-9D9E-5E4A-A9FC-D363426CDABE}" srcOrd="1" destOrd="0" presId="urn:microsoft.com/office/officeart/2008/layout/VerticalCircleList"/>
    <dgm:cxn modelId="{B526A186-9881-524D-B1FC-418D4EFF36D9}" type="presParOf" srcId="{C6225271-9D9E-5E4A-A9FC-D363426CDABE}" destId="{61DD6B55-CCBE-EA44-9D01-8479A51F8935}" srcOrd="0" destOrd="0" presId="urn:microsoft.com/office/officeart/2008/layout/VerticalCircleList"/>
    <dgm:cxn modelId="{F6F388F7-E383-7448-8D06-7486B323F3ED}" type="presParOf" srcId="{C6225271-9D9E-5E4A-A9FC-D363426CDABE}" destId="{2D46613B-D517-BF45-9C16-FDB040B7CEBB}" srcOrd="1" destOrd="0" presId="urn:microsoft.com/office/officeart/2008/layout/VerticalCircleList"/>
    <dgm:cxn modelId="{22C5BC18-0F93-3E48-BC70-0542A11710BA}" type="presParOf" srcId="{C6225271-9D9E-5E4A-A9FC-D363426CDABE}" destId="{71A2C7A3-B1B6-864C-B68E-5B28D82BFB7B}" srcOrd="2" destOrd="0" presId="urn:microsoft.com/office/officeart/2008/layout/VerticalCircleList"/>
    <dgm:cxn modelId="{F8F33B3B-BFD3-F248-B338-9E9D77D4C8A8}" type="presParOf" srcId="{B5138FE8-21B2-F54F-AF7C-433E21A07F8D}" destId="{A2321921-EFD0-1545-91FD-9F57042BAA45}" srcOrd="2" destOrd="0" presId="urn:microsoft.com/office/officeart/2008/layout/VerticalCircleList"/>
    <dgm:cxn modelId="{86F585DC-E765-9145-853E-6E84202EE40F}" type="presParOf" srcId="{A2321921-EFD0-1545-91FD-9F57042BAA45}" destId="{3C6559B3-CB68-7F4C-A747-32428533ECF5}" srcOrd="0" destOrd="0" presId="urn:microsoft.com/office/officeart/2008/layout/VerticalCircleList"/>
    <dgm:cxn modelId="{5F760B57-2746-A449-9016-CF276B7EE0AE}" type="presParOf" srcId="{A2321921-EFD0-1545-91FD-9F57042BAA45}" destId="{5230E424-005B-5846-B079-0B772619B06E}" srcOrd="1" destOrd="0" presId="urn:microsoft.com/office/officeart/2008/layout/VerticalCircleList"/>
    <dgm:cxn modelId="{65484A1B-842D-0642-9B61-1D9D246BE74B}" type="presParOf" srcId="{A2321921-EFD0-1545-91FD-9F57042BAA45}" destId="{F8987D43-F1F0-6B41-A476-73F11E048C18}" srcOrd="2" destOrd="0" presId="urn:microsoft.com/office/officeart/2008/layout/VerticalCircleList"/>
    <dgm:cxn modelId="{FD25AF83-63BE-974A-8F08-3DA968608D22}" type="presParOf" srcId="{B5138FE8-21B2-F54F-AF7C-433E21A07F8D}" destId="{DCFBF117-0D3C-4D4A-91C4-DC293B83C876}" srcOrd="3" destOrd="0" presId="urn:microsoft.com/office/officeart/2008/layout/VerticalCircleList"/>
    <dgm:cxn modelId="{E855B0B0-3D59-CB4C-84FE-E58D24BD6DC3}" type="presParOf" srcId="{DCFBF117-0D3C-4D4A-91C4-DC293B83C876}" destId="{154FBFC6-CAD3-C74D-9473-8782A5B9B519}" srcOrd="0" destOrd="0" presId="urn:microsoft.com/office/officeart/2008/layout/VerticalCircleList"/>
    <dgm:cxn modelId="{09CA80CE-28FD-2A49-B216-81B7D84C41DF}" type="presParOf" srcId="{DCFBF117-0D3C-4D4A-91C4-DC293B83C876}" destId="{69B1BD8E-D9BF-D245-80B6-6C2A64412753}" srcOrd="1" destOrd="0" presId="urn:microsoft.com/office/officeart/2008/layout/VerticalCircleList"/>
    <dgm:cxn modelId="{6F12533D-E098-5D46-B7AA-5959BB6A0E5F}" type="presParOf" srcId="{DCFBF117-0D3C-4D4A-91C4-DC293B83C876}" destId="{40417FEE-ECB9-214E-A8C1-CE857112E4E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E2347F-5907-D94B-82F4-6B1989C602CB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EE9C80-6FF8-D54B-9095-59C22849E708}">
      <dgm:prSet phldrT="[Text]"/>
      <dgm:spPr/>
      <dgm:t>
        <a:bodyPr/>
        <a:lstStyle/>
        <a:p>
          <a:r>
            <a:rPr lang="en-US" b="1" dirty="0" smtClean="0"/>
            <a:t>Decision making</a:t>
          </a:r>
          <a:endParaRPr lang="en-US" b="1" dirty="0"/>
        </a:p>
      </dgm:t>
    </dgm:pt>
    <dgm:pt modelId="{C0FBE1B9-5D79-EB4B-8EAD-D1692673E585}" type="parTrans" cxnId="{10674C0B-336B-1740-A512-B827B1AF2DEE}">
      <dgm:prSet/>
      <dgm:spPr/>
      <dgm:t>
        <a:bodyPr/>
        <a:lstStyle/>
        <a:p>
          <a:endParaRPr lang="en-US" b="1"/>
        </a:p>
      </dgm:t>
    </dgm:pt>
    <dgm:pt modelId="{93858CAF-608F-7A4C-B1D1-51B3615A48EB}" type="sibTrans" cxnId="{10674C0B-336B-1740-A512-B827B1AF2DEE}">
      <dgm:prSet/>
      <dgm:spPr/>
      <dgm:t>
        <a:bodyPr/>
        <a:lstStyle/>
        <a:p>
          <a:endParaRPr lang="en-US" b="1"/>
        </a:p>
      </dgm:t>
    </dgm:pt>
    <dgm:pt modelId="{F1A7CFF9-937E-A24E-BE52-2D4290CC97E8}">
      <dgm:prSet phldrT="[Text]"/>
      <dgm:spPr/>
      <dgm:t>
        <a:bodyPr/>
        <a:lstStyle/>
        <a:p>
          <a:r>
            <a:rPr lang="en-US" b="1" dirty="0" smtClean="0"/>
            <a:t>Evaluation</a:t>
          </a:r>
          <a:endParaRPr lang="en-US" b="1" dirty="0"/>
        </a:p>
      </dgm:t>
    </dgm:pt>
    <dgm:pt modelId="{BBA328C0-BD87-8540-B7A1-22616F5DADB9}" type="parTrans" cxnId="{8C4F2B44-438F-2845-81BB-DEACE116607E}">
      <dgm:prSet/>
      <dgm:spPr/>
      <dgm:t>
        <a:bodyPr/>
        <a:lstStyle/>
        <a:p>
          <a:endParaRPr lang="en-US" b="1"/>
        </a:p>
      </dgm:t>
    </dgm:pt>
    <dgm:pt modelId="{4261B0F3-5C96-7646-9313-8CC87E6B4AB4}" type="sibTrans" cxnId="{8C4F2B44-438F-2845-81BB-DEACE116607E}">
      <dgm:prSet/>
      <dgm:spPr/>
      <dgm:t>
        <a:bodyPr/>
        <a:lstStyle/>
        <a:p>
          <a:endParaRPr lang="en-US" b="1"/>
        </a:p>
      </dgm:t>
    </dgm:pt>
    <dgm:pt modelId="{159AC28B-BF87-314D-82C1-7CC9824E2937}">
      <dgm:prSet phldrT="[Text]"/>
      <dgm:spPr/>
      <dgm:t>
        <a:bodyPr/>
        <a:lstStyle/>
        <a:p>
          <a:r>
            <a:rPr lang="en-US" b="1" dirty="0" smtClean="0"/>
            <a:t>Investigation</a:t>
          </a:r>
          <a:endParaRPr lang="en-US" b="1" dirty="0"/>
        </a:p>
      </dgm:t>
    </dgm:pt>
    <dgm:pt modelId="{C4D05335-5E05-F64D-B6F9-2E23B9AFE8DA}" type="parTrans" cxnId="{5CEDA010-D0C5-A14F-8596-B38F4C75277A}">
      <dgm:prSet/>
      <dgm:spPr/>
      <dgm:t>
        <a:bodyPr/>
        <a:lstStyle/>
        <a:p>
          <a:endParaRPr lang="en-US" b="1"/>
        </a:p>
      </dgm:t>
    </dgm:pt>
    <dgm:pt modelId="{2FB432F2-913F-B745-B174-F15DBFD12319}" type="sibTrans" cxnId="{5CEDA010-D0C5-A14F-8596-B38F4C75277A}">
      <dgm:prSet/>
      <dgm:spPr/>
      <dgm:t>
        <a:bodyPr/>
        <a:lstStyle/>
        <a:p>
          <a:endParaRPr lang="en-US" b="1"/>
        </a:p>
      </dgm:t>
    </dgm:pt>
    <dgm:pt modelId="{D81A88B0-B0D5-0647-A118-EAD9E1F4267D}">
      <dgm:prSet phldrT="[Text]"/>
      <dgm:spPr/>
      <dgm:t>
        <a:bodyPr/>
        <a:lstStyle/>
        <a:p>
          <a:r>
            <a:rPr lang="en-US" b="1" dirty="0" smtClean="0"/>
            <a:t>Problem solving</a:t>
          </a:r>
          <a:endParaRPr lang="en-US" b="1" dirty="0"/>
        </a:p>
      </dgm:t>
    </dgm:pt>
    <dgm:pt modelId="{45647220-5CFA-CF4B-9B93-10AA4E261B61}" type="parTrans" cxnId="{EE0174DF-169E-9649-9426-CB4C5D60CA01}">
      <dgm:prSet/>
      <dgm:spPr/>
      <dgm:t>
        <a:bodyPr/>
        <a:lstStyle/>
        <a:p>
          <a:endParaRPr lang="en-US" b="1"/>
        </a:p>
      </dgm:t>
    </dgm:pt>
    <dgm:pt modelId="{2563214D-F22C-B04D-A8DA-F39F423567CD}" type="sibTrans" cxnId="{EE0174DF-169E-9649-9426-CB4C5D60CA01}">
      <dgm:prSet/>
      <dgm:spPr/>
      <dgm:t>
        <a:bodyPr/>
        <a:lstStyle/>
        <a:p>
          <a:endParaRPr lang="en-US" b="1"/>
        </a:p>
      </dgm:t>
    </dgm:pt>
    <dgm:pt modelId="{83B663D1-5A86-3348-ADF6-9FBE8A57B382}" type="pres">
      <dgm:prSet presAssocID="{28E2347F-5907-D94B-82F4-6B1989C602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510907E-6EC7-A047-ADBF-666558D535D4}" type="pres">
      <dgm:prSet presAssocID="{28E2347F-5907-D94B-82F4-6B1989C602CB}" presName="Name1" presStyleCnt="0"/>
      <dgm:spPr/>
    </dgm:pt>
    <dgm:pt modelId="{B5F141C5-0D7A-D84A-93B4-FB19F10CEEFE}" type="pres">
      <dgm:prSet presAssocID="{28E2347F-5907-D94B-82F4-6B1989C602CB}" presName="cycle" presStyleCnt="0"/>
      <dgm:spPr/>
    </dgm:pt>
    <dgm:pt modelId="{B543F76E-1243-624E-8909-F262EBBBF8F2}" type="pres">
      <dgm:prSet presAssocID="{28E2347F-5907-D94B-82F4-6B1989C602CB}" presName="srcNode" presStyleLbl="node1" presStyleIdx="0" presStyleCnt="4"/>
      <dgm:spPr/>
    </dgm:pt>
    <dgm:pt modelId="{BBF02193-85F2-7746-BFB9-AED4BAE1B3CF}" type="pres">
      <dgm:prSet presAssocID="{28E2347F-5907-D94B-82F4-6B1989C602CB}" presName="conn" presStyleLbl="parChTrans1D2" presStyleIdx="0" presStyleCnt="1"/>
      <dgm:spPr/>
      <dgm:t>
        <a:bodyPr/>
        <a:lstStyle/>
        <a:p>
          <a:endParaRPr lang="en-US"/>
        </a:p>
      </dgm:t>
    </dgm:pt>
    <dgm:pt modelId="{A26DFE04-2033-E74A-B0F8-F1AB91465EFA}" type="pres">
      <dgm:prSet presAssocID="{28E2347F-5907-D94B-82F4-6B1989C602CB}" presName="extraNode" presStyleLbl="node1" presStyleIdx="0" presStyleCnt="4"/>
      <dgm:spPr/>
    </dgm:pt>
    <dgm:pt modelId="{59117139-65DE-F84E-BD63-017D8219082D}" type="pres">
      <dgm:prSet presAssocID="{28E2347F-5907-D94B-82F4-6B1989C602CB}" presName="dstNode" presStyleLbl="node1" presStyleIdx="0" presStyleCnt="4"/>
      <dgm:spPr/>
    </dgm:pt>
    <dgm:pt modelId="{26743F91-C79B-624F-9438-3A4F5E94085C}" type="pres">
      <dgm:prSet presAssocID="{23EE9C80-6FF8-D54B-9095-59C22849E70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D1330-5464-A147-95A4-B9393A51E8DB}" type="pres">
      <dgm:prSet presAssocID="{23EE9C80-6FF8-D54B-9095-59C22849E708}" presName="accent_1" presStyleCnt="0"/>
      <dgm:spPr/>
    </dgm:pt>
    <dgm:pt modelId="{581E7997-8B04-AE45-B1FD-8A68BECAAC4D}" type="pres">
      <dgm:prSet presAssocID="{23EE9C80-6FF8-D54B-9095-59C22849E708}" presName="accentRepeatNode" presStyleLbl="solidFgAcc1" presStyleIdx="0" presStyleCnt="4"/>
      <dgm:spPr/>
    </dgm:pt>
    <dgm:pt modelId="{E4008866-E6A5-D649-AE8E-41B6CD15593C}" type="pres">
      <dgm:prSet presAssocID="{F1A7CFF9-937E-A24E-BE52-2D4290CC97E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2FEB-319D-5C44-ADE4-474F2DA7958F}" type="pres">
      <dgm:prSet presAssocID="{F1A7CFF9-937E-A24E-BE52-2D4290CC97E8}" presName="accent_2" presStyleCnt="0"/>
      <dgm:spPr/>
    </dgm:pt>
    <dgm:pt modelId="{185B1928-901A-1641-A577-D93DDE23C2F5}" type="pres">
      <dgm:prSet presAssocID="{F1A7CFF9-937E-A24E-BE52-2D4290CC97E8}" presName="accentRepeatNode" presStyleLbl="solidFgAcc1" presStyleIdx="1" presStyleCnt="4"/>
      <dgm:spPr/>
    </dgm:pt>
    <dgm:pt modelId="{22611DF1-3414-BE4C-9564-594625B47F33}" type="pres">
      <dgm:prSet presAssocID="{159AC28B-BF87-314D-82C1-7CC9824E293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A95EC-D416-5F4D-9162-8B14189A436A}" type="pres">
      <dgm:prSet presAssocID="{159AC28B-BF87-314D-82C1-7CC9824E2937}" presName="accent_3" presStyleCnt="0"/>
      <dgm:spPr/>
    </dgm:pt>
    <dgm:pt modelId="{C8821D9B-B11C-E442-8D1F-BB2E5FD18D91}" type="pres">
      <dgm:prSet presAssocID="{159AC28B-BF87-314D-82C1-7CC9824E2937}" presName="accentRepeatNode" presStyleLbl="solidFgAcc1" presStyleIdx="2" presStyleCnt="4"/>
      <dgm:spPr/>
    </dgm:pt>
    <dgm:pt modelId="{0A9E6A42-8F56-2B4D-BAD7-200CBCC37857}" type="pres">
      <dgm:prSet presAssocID="{D81A88B0-B0D5-0647-A118-EAD9E1F4267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980A6-33CC-FD42-9CCE-E9020FA6F00F}" type="pres">
      <dgm:prSet presAssocID="{D81A88B0-B0D5-0647-A118-EAD9E1F4267D}" presName="accent_4" presStyleCnt="0"/>
      <dgm:spPr/>
    </dgm:pt>
    <dgm:pt modelId="{433F058D-5D9F-1843-A8A9-0BEA2BA1BC3D}" type="pres">
      <dgm:prSet presAssocID="{D81A88B0-B0D5-0647-A118-EAD9E1F4267D}" presName="accentRepeatNode" presStyleLbl="solidFgAcc1" presStyleIdx="3" presStyleCnt="4"/>
      <dgm:spPr/>
    </dgm:pt>
  </dgm:ptLst>
  <dgm:cxnLst>
    <dgm:cxn modelId="{795AA9DD-CC7B-C24A-9FDC-162E6E3DDD34}" type="presOf" srcId="{D81A88B0-B0D5-0647-A118-EAD9E1F4267D}" destId="{0A9E6A42-8F56-2B4D-BAD7-200CBCC37857}" srcOrd="0" destOrd="0" presId="urn:microsoft.com/office/officeart/2008/layout/VerticalCurvedList"/>
    <dgm:cxn modelId="{902AED59-5979-454F-AEA7-370E934918CF}" type="presOf" srcId="{F1A7CFF9-937E-A24E-BE52-2D4290CC97E8}" destId="{E4008866-E6A5-D649-AE8E-41B6CD15593C}" srcOrd="0" destOrd="0" presId="urn:microsoft.com/office/officeart/2008/layout/VerticalCurvedList"/>
    <dgm:cxn modelId="{D4E87948-A0D4-1844-95F0-12C3F70C2E45}" type="presOf" srcId="{93858CAF-608F-7A4C-B1D1-51B3615A48EB}" destId="{BBF02193-85F2-7746-BFB9-AED4BAE1B3CF}" srcOrd="0" destOrd="0" presId="urn:microsoft.com/office/officeart/2008/layout/VerticalCurvedList"/>
    <dgm:cxn modelId="{B40AFBEA-C16E-0048-9FE1-9F018871E782}" type="presOf" srcId="{23EE9C80-6FF8-D54B-9095-59C22849E708}" destId="{26743F91-C79B-624F-9438-3A4F5E94085C}" srcOrd="0" destOrd="0" presId="urn:microsoft.com/office/officeart/2008/layout/VerticalCurvedList"/>
    <dgm:cxn modelId="{FC62572E-9034-E647-A34D-E57D32AB0EA0}" type="presOf" srcId="{159AC28B-BF87-314D-82C1-7CC9824E2937}" destId="{22611DF1-3414-BE4C-9564-594625B47F33}" srcOrd="0" destOrd="0" presId="urn:microsoft.com/office/officeart/2008/layout/VerticalCurvedList"/>
    <dgm:cxn modelId="{10674C0B-336B-1740-A512-B827B1AF2DEE}" srcId="{28E2347F-5907-D94B-82F4-6B1989C602CB}" destId="{23EE9C80-6FF8-D54B-9095-59C22849E708}" srcOrd="0" destOrd="0" parTransId="{C0FBE1B9-5D79-EB4B-8EAD-D1692673E585}" sibTransId="{93858CAF-608F-7A4C-B1D1-51B3615A48EB}"/>
    <dgm:cxn modelId="{EE0174DF-169E-9649-9426-CB4C5D60CA01}" srcId="{28E2347F-5907-D94B-82F4-6B1989C602CB}" destId="{D81A88B0-B0D5-0647-A118-EAD9E1F4267D}" srcOrd="3" destOrd="0" parTransId="{45647220-5CFA-CF4B-9B93-10AA4E261B61}" sibTransId="{2563214D-F22C-B04D-A8DA-F39F423567CD}"/>
    <dgm:cxn modelId="{7F4B6A0B-FC09-2740-9453-E6EA5B2A6121}" type="presOf" srcId="{28E2347F-5907-D94B-82F4-6B1989C602CB}" destId="{83B663D1-5A86-3348-ADF6-9FBE8A57B382}" srcOrd="0" destOrd="0" presId="urn:microsoft.com/office/officeart/2008/layout/VerticalCurvedList"/>
    <dgm:cxn modelId="{5CEDA010-D0C5-A14F-8596-B38F4C75277A}" srcId="{28E2347F-5907-D94B-82F4-6B1989C602CB}" destId="{159AC28B-BF87-314D-82C1-7CC9824E2937}" srcOrd="2" destOrd="0" parTransId="{C4D05335-5E05-F64D-B6F9-2E23B9AFE8DA}" sibTransId="{2FB432F2-913F-B745-B174-F15DBFD12319}"/>
    <dgm:cxn modelId="{8C4F2B44-438F-2845-81BB-DEACE116607E}" srcId="{28E2347F-5907-D94B-82F4-6B1989C602CB}" destId="{F1A7CFF9-937E-A24E-BE52-2D4290CC97E8}" srcOrd="1" destOrd="0" parTransId="{BBA328C0-BD87-8540-B7A1-22616F5DADB9}" sibTransId="{4261B0F3-5C96-7646-9313-8CC87E6B4AB4}"/>
    <dgm:cxn modelId="{37066477-67A3-F541-9B05-71A579B7448E}" type="presParOf" srcId="{83B663D1-5A86-3348-ADF6-9FBE8A57B382}" destId="{F510907E-6EC7-A047-ADBF-666558D535D4}" srcOrd="0" destOrd="0" presId="urn:microsoft.com/office/officeart/2008/layout/VerticalCurvedList"/>
    <dgm:cxn modelId="{D6716190-152E-FC4D-8621-47F529757AF4}" type="presParOf" srcId="{F510907E-6EC7-A047-ADBF-666558D535D4}" destId="{B5F141C5-0D7A-D84A-93B4-FB19F10CEEFE}" srcOrd="0" destOrd="0" presId="urn:microsoft.com/office/officeart/2008/layout/VerticalCurvedList"/>
    <dgm:cxn modelId="{204A961D-01B0-2448-AA40-2F8F5F22DC48}" type="presParOf" srcId="{B5F141C5-0D7A-D84A-93B4-FB19F10CEEFE}" destId="{B543F76E-1243-624E-8909-F262EBBBF8F2}" srcOrd="0" destOrd="0" presId="urn:microsoft.com/office/officeart/2008/layout/VerticalCurvedList"/>
    <dgm:cxn modelId="{C9076D8E-AFAD-3841-83D4-8A94C6FA091A}" type="presParOf" srcId="{B5F141C5-0D7A-D84A-93B4-FB19F10CEEFE}" destId="{BBF02193-85F2-7746-BFB9-AED4BAE1B3CF}" srcOrd="1" destOrd="0" presId="urn:microsoft.com/office/officeart/2008/layout/VerticalCurvedList"/>
    <dgm:cxn modelId="{7F4E5F72-43A0-AF49-9916-BB3ED2A71A2C}" type="presParOf" srcId="{B5F141C5-0D7A-D84A-93B4-FB19F10CEEFE}" destId="{A26DFE04-2033-E74A-B0F8-F1AB91465EFA}" srcOrd="2" destOrd="0" presId="urn:microsoft.com/office/officeart/2008/layout/VerticalCurvedList"/>
    <dgm:cxn modelId="{DEDD8537-A0EB-D643-8C67-448A8ED03DF0}" type="presParOf" srcId="{B5F141C5-0D7A-D84A-93B4-FB19F10CEEFE}" destId="{59117139-65DE-F84E-BD63-017D8219082D}" srcOrd="3" destOrd="0" presId="urn:microsoft.com/office/officeart/2008/layout/VerticalCurvedList"/>
    <dgm:cxn modelId="{4129F5EA-7209-754E-A6E1-8B3DCE08003F}" type="presParOf" srcId="{F510907E-6EC7-A047-ADBF-666558D535D4}" destId="{26743F91-C79B-624F-9438-3A4F5E94085C}" srcOrd="1" destOrd="0" presId="urn:microsoft.com/office/officeart/2008/layout/VerticalCurvedList"/>
    <dgm:cxn modelId="{C44CDF99-0CD4-EB4F-9B96-C5B2210BE93F}" type="presParOf" srcId="{F510907E-6EC7-A047-ADBF-666558D535D4}" destId="{FFCD1330-5464-A147-95A4-B9393A51E8DB}" srcOrd="2" destOrd="0" presId="urn:microsoft.com/office/officeart/2008/layout/VerticalCurvedList"/>
    <dgm:cxn modelId="{591A10AC-FC7E-7E42-B7DD-4C87398D671E}" type="presParOf" srcId="{FFCD1330-5464-A147-95A4-B9393A51E8DB}" destId="{581E7997-8B04-AE45-B1FD-8A68BECAAC4D}" srcOrd="0" destOrd="0" presId="urn:microsoft.com/office/officeart/2008/layout/VerticalCurvedList"/>
    <dgm:cxn modelId="{F6511583-0DD7-1D40-B388-AE698AD73D79}" type="presParOf" srcId="{F510907E-6EC7-A047-ADBF-666558D535D4}" destId="{E4008866-E6A5-D649-AE8E-41B6CD15593C}" srcOrd="3" destOrd="0" presId="urn:microsoft.com/office/officeart/2008/layout/VerticalCurvedList"/>
    <dgm:cxn modelId="{40501556-971F-2846-A037-76C00F221505}" type="presParOf" srcId="{F510907E-6EC7-A047-ADBF-666558D535D4}" destId="{EF242FEB-319D-5C44-ADE4-474F2DA7958F}" srcOrd="4" destOrd="0" presId="urn:microsoft.com/office/officeart/2008/layout/VerticalCurvedList"/>
    <dgm:cxn modelId="{E6AC2D1A-F351-FD42-8D3E-A9A1406C80B4}" type="presParOf" srcId="{EF242FEB-319D-5C44-ADE4-474F2DA7958F}" destId="{185B1928-901A-1641-A577-D93DDE23C2F5}" srcOrd="0" destOrd="0" presId="urn:microsoft.com/office/officeart/2008/layout/VerticalCurvedList"/>
    <dgm:cxn modelId="{5B2F7AAE-93E3-824C-A27E-032D3CE40959}" type="presParOf" srcId="{F510907E-6EC7-A047-ADBF-666558D535D4}" destId="{22611DF1-3414-BE4C-9564-594625B47F33}" srcOrd="5" destOrd="0" presId="urn:microsoft.com/office/officeart/2008/layout/VerticalCurvedList"/>
    <dgm:cxn modelId="{D53C2122-61A9-CD4A-8A1A-711C0A884E8E}" type="presParOf" srcId="{F510907E-6EC7-A047-ADBF-666558D535D4}" destId="{B03A95EC-D416-5F4D-9162-8B14189A436A}" srcOrd="6" destOrd="0" presId="urn:microsoft.com/office/officeart/2008/layout/VerticalCurvedList"/>
    <dgm:cxn modelId="{536A461D-3201-0141-AD5D-0853ADFF85FF}" type="presParOf" srcId="{B03A95EC-D416-5F4D-9162-8B14189A436A}" destId="{C8821D9B-B11C-E442-8D1F-BB2E5FD18D91}" srcOrd="0" destOrd="0" presId="urn:microsoft.com/office/officeart/2008/layout/VerticalCurvedList"/>
    <dgm:cxn modelId="{FE7DF719-9FDB-604F-B6EF-CA95081778CE}" type="presParOf" srcId="{F510907E-6EC7-A047-ADBF-666558D535D4}" destId="{0A9E6A42-8F56-2B4D-BAD7-200CBCC37857}" srcOrd="7" destOrd="0" presId="urn:microsoft.com/office/officeart/2008/layout/VerticalCurvedList"/>
    <dgm:cxn modelId="{71E24045-2187-3A43-AB32-FE09F7028A5F}" type="presParOf" srcId="{F510907E-6EC7-A047-ADBF-666558D535D4}" destId="{458980A6-33CC-FD42-9CCE-E9020FA6F00F}" srcOrd="8" destOrd="0" presId="urn:microsoft.com/office/officeart/2008/layout/VerticalCurvedList"/>
    <dgm:cxn modelId="{5674C76A-C542-314C-94E1-B2014D033305}" type="presParOf" srcId="{458980A6-33CC-FD42-9CCE-E9020FA6F00F}" destId="{433F058D-5D9F-1843-A8A9-0BEA2BA1BC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E9C799-9BEE-E641-A092-5BD740213758}" type="doc">
      <dgm:prSet loTypeId="urn:microsoft.com/office/officeart/2005/8/layout/list1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6090B21-465D-1245-911E-68B40B83663E}">
      <dgm:prSet phldrT="[Text]" custT="1"/>
      <dgm:spPr/>
      <dgm:t>
        <a:bodyPr/>
        <a:lstStyle/>
        <a:p>
          <a:r>
            <a:rPr lang="en-US" sz="2400" b="1" dirty="0" smtClean="0"/>
            <a:t>1</a:t>
          </a:r>
          <a:endParaRPr lang="en-US" sz="2400" b="1" dirty="0"/>
        </a:p>
      </dgm:t>
    </dgm:pt>
    <dgm:pt modelId="{0266643B-0697-0B48-BF30-D45CAB6E6E91}" type="parTrans" cxnId="{0D3A5138-36BE-4941-A19B-09F1137E524A}">
      <dgm:prSet/>
      <dgm:spPr/>
      <dgm:t>
        <a:bodyPr/>
        <a:lstStyle/>
        <a:p>
          <a:endParaRPr lang="en-US" sz="2000"/>
        </a:p>
      </dgm:t>
    </dgm:pt>
    <dgm:pt modelId="{188835F0-A85B-E146-B50F-DC67EAD22196}" type="sibTrans" cxnId="{0D3A5138-36BE-4941-A19B-09F1137E524A}">
      <dgm:prSet/>
      <dgm:spPr/>
      <dgm:t>
        <a:bodyPr/>
        <a:lstStyle/>
        <a:p>
          <a:endParaRPr lang="en-US" sz="2000"/>
        </a:p>
      </dgm:t>
    </dgm:pt>
    <dgm:pt modelId="{262B1A7B-EABE-9440-A22F-39F1A2FAE80D}">
      <dgm:prSet phldrT="[Text]" custT="1"/>
      <dgm:spPr/>
      <dgm:t>
        <a:bodyPr/>
        <a:lstStyle/>
        <a:p>
          <a:r>
            <a:rPr lang="en-US" sz="2000" b="1" dirty="0" smtClean="0"/>
            <a:t>Executive Summary</a:t>
          </a:r>
          <a:endParaRPr lang="en-US" sz="2000" b="1" dirty="0"/>
        </a:p>
      </dgm:t>
    </dgm:pt>
    <dgm:pt modelId="{11BB1595-3BE1-9347-8020-57EA3783EDAA}" type="parTrans" cxnId="{A672DECC-9547-6349-9F86-221BC374C003}">
      <dgm:prSet/>
      <dgm:spPr/>
      <dgm:t>
        <a:bodyPr/>
        <a:lstStyle/>
        <a:p>
          <a:endParaRPr lang="en-US" sz="2000"/>
        </a:p>
      </dgm:t>
    </dgm:pt>
    <dgm:pt modelId="{06F755CE-7CC2-034F-B538-B504E5396148}" type="sibTrans" cxnId="{A672DECC-9547-6349-9F86-221BC374C003}">
      <dgm:prSet/>
      <dgm:spPr/>
      <dgm:t>
        <a:bodyPr/>
        <a:lstStyle/>
        <a:p>
          <a:endParaRPr lang="en-US" sz="2000"/>
        </a:p>
      </dgm:t>
    </dgm:pt>
    <dgm:pt modelId="{0B3E4722-6BB2-3147-9A7A-0FA4926FA34C}">
      <dgm:prSet phldrT="[Text]" custT="1"/>
      <dgm:spPr/>
      <dgm:t>
        <a:bodyPr/>
        <a:lstStyle/>
        <a:p>
          <a:r>
            <a:rPr lang="en-US" sz="2400" b="1" dirty="0" smtClean="0"/>
            <a:t>2</a:t>
          </a:r>
          <a:endParaRPr lang="en-US" sz="2400" b="1" dirty="0"/>
        </a:p>
      </dgm:t>
    </dgm:pt>
    <dgm:pt modelId="{AED4A0A3-1ECD-7640-BAAC-8C04313A0A4C}" type="parTrans" cxnId="{B8AF7554-6E05-0A4D-A54D-3B260A2A3F0B}">
      <dgm:prSet/>
      <dgm:spPr/>
      <dgm:t>
        <a:bodyPr/>
        <a:lstStyle/>
        <a:p>
          <a:endParaRPr lang="en-US" sz="2000"/>
        </a:p>
      </dgm:t>
    </dgm:pt>
    <dgm:pt modelId="{5D709240-5543-1641-BB54-03CC5D414577}" type="sibTrans" cxnId="{B8AF7554-6E05-0A4D-A54D-3B260A2A3F0B}">
      <dgm:prSet/>
      <dgm:spPr/>
      <dgm:t>
        <a:bodyPr/>
        <a:lstStyle/>
        <a:p>
          <a:endParaRPr lang="en-US" sz="2000"/>
        </a:p>
      </dgm:t>
    </dgm:pt>
    <dgm:pt modelId="{DF10994F-6CFB-E24C-8053-3237463A551A}">
      <dgm:prSet phldrT="[Text]" custT="1"/>
      <dgm:spPr/>
      <dgm:t>
        <a:bodyPr/>
        <a:lstStyle/>
        <a:p>
          <a:r>
            <a:rPr lang="en-US" sz="2000" b="1" dirty="0" smtClean="0"/>
            <a:t>Background</a:t>
          </a:r>
          <a:endParaRPr lang="en-US" sz="2000" b="1" dirty="0"/>
        </a:p>
      </dgm:t>
    </dgm:pt>
    <dgm:pt modelId="{4CB18966-FE23-804C-B786-F60415436126}" type="parTrans" cxnId="{913194DE-2991-4547-BCD9-CF414F69398A}">
      <dgm:prSet/>
      <dgm:spPr/>
      <dgm:t>
        <a:bodyPr/>
        <a:lstStyle/>
        <a:p>
          <a:endParaRPr lang="en-US" sz="2000"/>
        </a:p>
      </dgm:t>
    </dgm:pt>
    <dgm:pt modelId="{D486EB33-7159-3D4B-AE7C-16E45DA2EAD9}" type="sibTrans" cxnId="{913194DE-2991-4547-BCD9-CF414F69398A}">
      <dgm:prSet/>
      <dgm:spPr/>
      <dgm:t>
        <a:bodyPr/>
        <a:lstStyle/>
        <a:p>
          <a:endParaRPr lang="en-US" sz="2000"/>
        </a:p>
      </dgm:t>
    </dgm:pt>
    <dgm:pt modelId="{5727BACB-2925-EE4B-BF85-07CB150ABC87}">
      <dgm:prSet phldrT="[Text]" custT="1"/>
      <dgm:spPr/>
      <dgm:t>
        <a:bodyPr/>
        <a:lstStyle/>
        <a:p>
          <a:r>
            <a:rPr lang="en-US" sz="2400" b="1" dirty="0" smtClean="0"/>
            <a:t>3</a:t>
          </a:r>
          <a:endParaRPr lang="en-US" sz="2400" b="1" dirty="0"/>
        </a:p>
      </dgm:t>
    </dgm:pt>
    <dgm:pt modelId="{3FA0D8AC-BF3D-BC48-9D82-094935FA43DF}" type="parTrans" cxnId="{75318779-AF8B-FD4E-962E-8C3B4235F2BA}">
      <dgm:prSet/>
      <dgm:spPr/>
      <dgm:t>
        <a:bodyPr/>
        <a:lstStyle/>
        <a:p>
          <a:endParaRPr lang="en-US" sz="2000"/>
        </a:p>
      </dgm:t>
    </dgm:pt>
    <dgm:pt modelId="{5DBA3BF3-98D8-444B-8E9A-EE333A00B2D2}" type="sibTrans" cxnId="{75318779-AF8B-FD4E-962E-8C3B4235F2BA}">
      <dgm:prSet/>
      <dgm:spPr/>
      <dgm:t>
        <a:bodyPr/>
        <a:lstStyle/>
        <a:p>
          <a:endParaRPr lang="en-US" sz="2000"/>
        </a:p>
      </dgm:t>
    </dgm:pt>
    <dgm:pt modelId="{8E95FBF1-C705-0A4C-B1BB-108619EBFFF5}">
      <dgm:prSet phldrT="[Text]" custT="1"/>
      <dgm:spPr/>
      <dgm:t>
        <a:bodyPr/>
        <a:lstStyle/>
        <a:p>
          <a:r>
            <a:rPr lang="en-US" sz="2000" b="1" dirty="0" smtClean="0"/>
            <a:t>Key Points</a:t>
          </a:r>
          <a:endParaRPr lang="en-US" sz="2000" b="1" dirty="0"/>
        </a:p>
      </dgm:t>
    </dgm:pt>
    <dgm:pt modelId="{AD596422-FD47-2844-A31D-C4972A60720A}" type="parTrans" cxnId="{F65DFBF6-497E-C545-83D0-54433BAD5FEE}">
      <dgm:prSet/>
      <dgm:spPr/>
      <dgm:t>
        <a:bodyPr/>
        <a:lstStyle/>
        <a:p>
          <a:endParaRPr lang="en-US" sz="2000"/>
        </a:p>
      </dgm:t>
    </dgm:pt>
    <dgm:pt modelId="{F33F938E-09E1-D841-9EC1-928B62600E72}" type="sibTrans" cxnId="{F65DFBF6-497E-C545-83D0-54433BAD5FEE}">
      <dgm:prSet/>
      <dgm:spPr/>
      <dgm:t>
        <a:bodyPr/>
        <a:lstStyle/>
        <a:p>
          <a:endParaRPr lang="en-US" sz="2000"/>
        </a:p>
      </dgm:t>
    </dgm:pt>
    <dgm:pt modelId="{510F4629-B81B-3044-B65F-1C00147BC83F}">
      <dgm:prSet phldrT="[Text]" custT="1"/>
      <dgm:spPr/>
      <dgm:t>
        <a:bodyPr/>
        <a:lstStyle/>
        <a:p>
          <a:r>
            <a:rPr lang="en-US" sz="2400" b="1" dirty="0" smtClean="0"/>
            <a:t>4</a:t>
          </a:r>
          <a:endParaRPr lang="en-US" sz="2400" b="1" dirty="0"/>
        </a:p>
      </dgm:t>
    </dgm:pt>
    <dgm:pt modelId="{DEE90287-BEB0-194D-97C7-E30F7FD11530}" type="parTrans" cxnId="{920D2FE5-9722-5D4B-A172-CC1701AF4600}">
      <dgm:prSet/>
      <dgm:spPr/>
      <dgm:t>
        <a:bodyPr/>
        <a:lstStyle/>
        <a:p>
          <a:endParaRPr lang="en-US" sz="2000"/>
        </a:p>
      </dgm:t>
    </dgm:pt>
    <dgm:pt modelId="{690BF36B-DFA0-C044-BAD6-161DE903C8DB}" type="sibTrans" cxnId="{920D2FE5-9722-5D4B-A172-CC1701AF4600}">
      <dgm:prSet/>
      <dgm:spPr/>
      <dgm:t>
        <a:bodyPr/>
        <a:lstStyle/>
        <a:p>
          <a:endParaRPr lang="en-US" sz="2000"/>
        </a:p>
      </dgm:t>
    </dgm:pt>
    <dgm:pt modelId="{6C6AEC30-0F33-4242-AA2E-5E607A1E68E0}">
      <dgm:prSet phldrT="[Text]" custT="1"/>
      <dgm:spPr/>
      <dgm:t>
        <a:bodyPr/>
        <a:lstStyle/>
        <a:p>
          <a:r>
            <a:rPr lang="en-US" sz="2000" b="1" dirty="0" smtClean="0"/>
            <a:t>Conclusion</a:t>
          </a:r>
          <a:endParaRPr lang="en-US" sz="2000" b="1" dirty="0"/>
        </a:p>
      </dgm:t>
    </dgm:pt>
    <dgm:pt modelId="{8587C3A7-333A-0C4B-9B21-FF478184CA0C}" type="parTrans" cxnId="{4CA3746E-B2F7-944D-9719-865EB3E4EBB8}">
      <dgm:prSet/>
      <dgm:spPr/>
      <dgm:t>
        <a:bodyPr/>
        <a:lstStyle/>
        <a:p>
          <a:endParaRPr lang="en-US" sz="2000"/>
        </a:p>
      </dgm:t>
    </dgm:pt>
    <dgm:pt modelId="{A8622CDE-5839-B248-BF69-3D51710E908C}" type="sibTrans" cxnId="{4CA3746E-B2F7-944D-9719-865EB3E4EBB8}">
      <dgm:prSet/>
      <dgm:spPr/>
      <dgm:t>
        <a:bodyPr/>
        <a:lstStyle/>
        <a:p>
          <a:endParaRPr lang="en-US" sz="2000"/>
        </a:p>
      </dgm:t>
    </dgm:pt>
    <dgm:pt modelId="{1B10173D-9E78-1F44-BF45-68BC67285964}" type="pres">
      <dgm:prSet presAssocID="{C9E9C799-9BEE-E641-A092-5BD7402137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5E87EA-D435-1648-B970-C3CFD8CB1617}" type="pres">
      <dgm:prSet presAssocID="{66090B21-465D-1245-911E-68B40B83663E}" presName="parentLin" presStyleCnt="0"/>
      <dgm:spPr/>
    </dgm:pt>
    <dgm:pt modelId="{256E2473-0ADA-7641-997C-328103E109B4}" type="pres">
      <dgm:prSet presAssocID="{66090B21-465D-1245-911E-68B40B83663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318ED83-CAE8-FF4A-A04D-90E4DDDF0A99}" type="pres">
      <dgm:prSet presAssocID="{66090B21-465D-1245-911E-68B40B83663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897C3-8E1F-A845-94AC-62B207F189C8}" type="pres">
      <dgm:prSet presAssocID="{66090B21-465D-1245-911E-68B40B83663E}" presName="negativeSpace" presStyleCnt="0"/>
      <dgm:spPr/>
    </dgm:pt>
    <dgm:pt modelId="{42F7D16F-2909-8443-99D8-C1D89FC3E13E}" type="pres">
      <dgm:prSet presAssocID="{66090B21-465D-1245-911E-68B40B83663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C8414-0A1B-4F41-A20C-228EF47EA43E}" type="pres">
      <dgm:prSet presAssocID="{188835F0-A85B-E146-B50F-DC67EAD22196}" presName="spaceBetweenRectangles" presStyleCnt="0"/>
      <dgm:spPr/>
    </dgm:pt>
    <dgm:pt modelId="{615D06E8-A60E-D940-B663-05A8E3EA5C2F}" type="pres">
      <dgm:prSet presAssocID="{0B3E4722-6BB2-3147-9A7A-0FA4926FA34C}" presName="parentLin" presStyleCnt="0"/>
      <dgm:spPr/>
    </dgm:pt>
    <dgm:pt modelId="{5D2C5B64-9BC6-3F49-B67B-2CF8180A091A}" type="pres">
      <dgm:prSet presAssocID="{0B3E4722-6BB2-3147-9A7A-0FA4926FA34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BCADE2B-D454-484D-BE21-9D0247ADB916}" type="pres">
      <dgm:prSet presAssocID="{0B3E4722-6BB2-3147-9A7A-0FA4926FA34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6A770-DA4D-8C47-9205-F7D4D7B946CA}" type="pres">
      <dgm:prSet presAssocID="{0B3E4722-6BB2-3147-9A7A-0FA4926FA34C}" presName="negativeSpace" presStyleCnt="0"/>
      <dgm:spPr/>
    </dgm:pt>
    <dgm:pt modelId="{9A6702FA-FF80-E242-BCFF-8BE144355B5B}" type="pres">
      <dgm:prSet presAssocID="{0B3E4722-6BB2-3147-9A7A-0FA4926FA34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CEAC-4E74-D94B-A0AD-590A50A7FBCA}" type="pres">
      <dgm:prSet presAssocID="{5D709240-5543-1641-BB54-03CC5D414577}" presName="spaceBetweenRectangles" presStyleCnt="0"/>
      <dgm:spPr/>
    </dgm:pt>
    <dgm:pt modelId="{4ACB16DD-84FB-1A47-9C17-F6843821968F}" type="pres">
      <dgm:prSet presAssocID="{5727BACB-2925-EE4B-BF85-07CB150ABC87}" presName="parentLin" presStyleCnt="0"/>
      <dgm:spPr/>
    </dgm:pt>
    <dgm:pt modelId="{57047B58-C1D9-C14E-A3A7-05B9ED5FA0E2}" type="pres">
      <dgm:prSet presAssocID="{5727BACB-2925-EE4B-BF85-07CB150ABC8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C4D3ED7-6DDC-074F-9393-B20FBF33145D}" type="pres">
      <dgm:prSet presAssocID="{5727BACB-2925-EE4B-BF85-07CB150ABC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C04C4-0C33-064E-8C81-0A5836D4A573}" type="pres">
      <dgm:prSet presAssocID="{5727BACB-2925-EE4B-BF85-07CB150ABC87}" presName="negativeSpace" presStyleCnt="0"/>
      <dgm:spPr/>
    </dgm:pt>
    <dgm:pt modelId="{FA4A9281-5E28-4E46-8D80-2E50E2B15C41}" type="pres">
      <dgm:prSet presAssocID="{5727BACB-2925-EE4B-BF85-07CB150ABC87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F39E5-8DB2-7044-B3A9-852CD4FF96C5}" type="pres">
      <dgm:prSet presAssocID="{5DBA3BF3-98D8-444B-8E9A-EE333A00B2D2}" presName="spaceBetweenRectangles" presStyleCnt="0"/>
      <dgm:spPr/>
    </dgm:pt>
    <dgm:pt modelId="{6052E961-C850-544D-AE20-4E43D4874724}" type="pres">
      <dgm:prSet presAssocID="{510F4629-B81B-3044-B65F-1C00147BC83F}" presName="parentLin" presStyleCnt="0"/>
      <dgm:spPr/>
    </dgm:pt>
    <dgm:pt modelId="{D777C72D-E3DB-5A4A-BC25-7D3B856D858A}" type="pres">
      <dgm:prSet presAssocID="{510F4629-B81B-3044-B65F-1C00147BC83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A5AE02F-0F7D-9241-A82F-D63F6ECDF639}" type="pres">
      <dgm:prSet presAssocID="{510F4629-B81B-3044-B65F-1C00147BC83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5C3E3-46A9-AA40-A44B-1F62EBDC4FE8}" type="pres">
      <dgm:prSet presAssocID="{510F4629-B81B-3044-B65F-1C00147BC83F}" presName="negativeSpace" presStyleCnt="0"/>
      <dgm:spPr/>
    </dgm:pt>
    <dgm:pt modelId="{DE80AD18-C65D-1748-AA59-478AE113834D}" type="pres">
      <dgm:prSet presAssocID="{510F4629-B81B-3044-B65F-1C00147BC83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04D4E-3819-6C46-8E95-DD4F456584A2}" type="presOf" srcId="{5727BACB-2925-EE4B-BF85-07CB150ABC87}" destId="{CC4D3ED7-6DDC-074F-9393-B20FBF33145D}" srcOrd="1" destOrd="0" presId="urn:microsoft.com/office/officeart/2005/8/layout/list1"/>
    <dgm:cxn modelId="{1923CCBB-C86D-BC42-8FA2-331E4C42CF03}" type="presOf" srcId="{C9E9C799-9BEE-E641-A092-5BD740213758}" destId="{1B10173D-9E78-1F44-BF45-68BC67285964}" srcOrd="0" destOrd="0" presId="urn:microsoft.com/office/officeart/2005/8/layout/list1"/>
    <dgm:cxn modelId="{FB5C17E6-6F52-0948-BA58-E4D3E772D49F}" type="presOf" srcId="{0B3E4722-6BB2-3147-9A7A-0FA4926FA34C}" destId="{9BCADE2B-D454-484D-BE21-9D0247ADB916}" srcOrd="1" destOrd="0" presId="urn:microsoft.com/office/officeart/2005/8/layout/list1"/>
    <dgm:cxn modelId="{75318779-AF8B-FD4E-962E-8C3B4235F2BA}" srcId="{C9E9C799-9BEE-E641-A092-5BD740213758}" destId="{5727BACB-2925-EE4B-BF85-07CB150ABC87}" srcOrd="2" destOrd="0" parTransId="{3FA0D8AC-BF3D-BC48-9D82-094935FA43DF}" sibTransId="{5DBA3BF3-98D8-444B-8E9A-EE333A00B2D2}"/>
    <dgm:cxn modelId="{511718AD-BA88-6A4D-AD75-46640BAD763B}" type="presOf" srcId="{66090B21-465D-1245-911E-68B40B83663E}" destId="{6318ED83-CAE8-FF4A-A04D-90E4DDDF0A99}" srcOrd="1" destOrd="0" presId="urn:microsoft.com/office/officeart/2005/8/layout/list1"/>
    <dgm:cxn modelId="{B29F6ACF-8F01-D644-A855-D6284837C050}" type="presOf" srcId="{262B1A7B-EABE-9440-A22F-39F1A2FAE80D}" destId="{42F7D16F-2909-8443-99D8-C1D89FC3E13E}" srcOrd="0" destOrd="0" presId="urn:microsoft.com/office/officeart/2005/8/layout/list1"/>
    <dgm:cxn modelId="{913194DE-2991-4547-BCD9-CF414F69398A}" srcId="{0B3E4722-6BB2-3147-9A7A-0FA4926FA34C}" destId="{DF10994F-6CFB-E24C-8053-3237463A551A}" srcOrd="0" destOrd="0" parTransId="{4CB18966-FE23-804C-B786-F60415436126}" sibTransId="{D486EB33-7159-3D4B-AE7C-16E45DA2EAD9}"/>
    <dgm:cxn modelId="{F65DFBF6-497E-C545-83D0-54433BAD5FEE}" srcId="{5727BACB-2925-EE4B-BF85-07CB150ABC87}" destId="{8E95FBF1-C705-0A4C-B1BB-108619EBFFF5}" srcOrd="0" destOrd="0" parTransId="{AD596422-FD47-2844-A31D-C4972A60720A}" sibTransId="{F33F938E-09E1-D841-9EC1-928B62600E72}"/>
    <dgm:cxn modelId="{34E25619-BD7C-A74D-A285-393BA08C8BE6}" type="presOf" srcId="{5727BACB-2925-EE4B-BF85-07CB150ABC87}" destId="{57047B58-C1D9-C14E-A3A7-05B9ED5FA0E2}" srcOrd="0" destOrd="0" presId="urn:microsoft.com/office/officeart/2005/8/layout/list1"/>
    <dgm:cxn modelId="{920D2FE5-9722-5D4B-A172-CC1701AF4600}" srcId="{C9E9C799-9BEE-E641-A092-5BD740213758}" destId="{510F4629-B81B-3044-B65F-1C00147BC83F}" srcOrd="3" destOrd="0" parTransId="{DEE90287-BEB0-194D-97C7-E30F7FD11530}" sibTransId="{690BF36B-DFA0-C044-BAD6-161DE903C8DB}"/>
    <dgm:cxn modelId="{988E9432-BCE1-B745-9703-5E55F21CE61D}" type="presOf" srcId="{6C6AEC30-0F33-4242-AA2E-5E607A1E68E0}" destId="{DE80AD18-C65D-1748-AA59-478AE113834D}" srcOrd="0" destOrd="0" presId="urn:microsoft.com/office/officeart/2005/8/layout/list1"/>
    <dgm:cxn modelId="{4B2A4196-3B66-D247-B009-FD208698066D}" type="presOf" srcId="{0B3E4722-6BB2-3147-9A7A-0FA4926FA34C}" destId="{5D2C5B64-9BC6-3F49-B67B-2CF8180A091A}" srcOrd="0" destOrd="0" presId="urn:microsoft.com/office/officeart/2005/8/layout/list1"/>
    <dgm:cxn modelId="{CD27D265-9C20-9242-872B-18A0F113B9D4}" type="presOf" srcId="{510F4629-B81B-3044-B65F-1C00147BC83F}" destId="{FA5AE02F-0F7D-9241-A82F-D63F6ECDF639}" srcOrd="1" destOrd="0" presId="urn:microsoft.com/office/officeart/2005/8/layout/list1"/>
    <dgm:cxn modelId="{A672DECC-9547-6349-9F86-221BC374C003}" srcId="{66090B21-465D-1245-911E-68B40B83663E}" destId="{262B1A7B-EABE-9440-A22F-39F1A2FAE80D}" srcOrd="0" destOrd="0" parTransId="{11BB1595-3BE1-9347-8020-57EA3783EDAA}" sibTransId="{06F755CE-7CC2-034F-B538-B504E5396148}"/>
    <dgm:cxn modelId="{B8AF7554-6E05-0A4D-A54D-3B260A2A3F0B}" srcId="{C9E9C799-9BEE-E641-A092-5BD740213758}" destId="{0B3E4722-6BB2-3147-9A7A-0FA4926FA34C}" srcOrd="1" destOrd="0" parTransId="{AED4A0A3-1ECD-7640-BAAC-8C04313A0A4C}" sibTransId="{5D709240-5543-1641-BB54-03CC5D414577}"/>
    <dgm:cxn modelId="{7E30F565-4A77-404E-8B05-28F2E0E5A9A9}" type="presOf" srcId="{8E95FBF1-C705-0A4C-B1BB-108619EBFFF5}" destId="{FA4A9281-5E28-4E46-8D80-2E50E2B15C41}" srcOrd="0" destOrd="0" presId="urn:microsoft.com/office/officeart/2005/8/layout/list1"/>
    <dgm:cxn modelId="{4CA3746E-B2F7-944D-9719-865EB3E4EBB8}" srcId="{510F4629-B81B-3044-B65F-1C00147BC83F}" destId="{6C6AEC30-0F33-4242-AA2E-5E607A1E68E0}" srcOrd="0" destOrd="0" parTransId="{8587C3A7-333A-0C4B-9B21-FF478184CA0C}" sibTransId="{A8622CDE-5839-B248-BF69-3D51710E908C}"/>
    <dgm:cxn modelId="{0D3A5138-36BE-4941-A19B-09F1137E524A}" srcId="{C9E9C799-9BEE-E641-A092-5BD740213758}" destId="{66090B21-465D-1245-911E-68B40B83663E}" srcOrd="0" destOrd="0" parTransId="{0266643B-0697-0B48-BF30-D45CAB6E6E91}" sibTransId="{188835F0-A85B-E146-B50F-DC67EAD22196}"/>
    <dgm:cxn modelId="{D9DBFDE2-5DAC-1842-BBC1-93A68455CA3A}" type="presOf" srcId="{510F4629-B81B-3044-B65F-1C00147BC83F}" destId="{D777C72D-E3DB-5A4A-BC25-7D3B856D858A}" srcOrd="0" destOrd="0" presId="urn:microsoft.com/office/officeart/2005/8/layout/list1"/>
    <dgm:cxn modelId="{8D7395BD-1A5E-4340-8E51-01946A78D963}" type="presOf" srcId="{66090B21-465D-1245-911E-68B40B83663E}" destId="{256E2473-0ADA-7641-997C-328103E109B4}" srcOrd="0" destOrd="0" presId="urn:microsoft.com/office/officeart/2005/8/layout/list1"/>
    <dgm:cxn modelId="{AE8378BB-4D98-2743-A059-BE535A1081C6}" type="presOf" srcId="{DF10994F-6CFB-E24C-8053-3237463A551A}" destId="{9A6702FA-FF80-E242-BCFF-8BE144355B5B}" srcOrd="0" destOrd="0" presId="urn:microsoft.com/office/officeart/2005/8/layout/list1"/>
    <dgm:cxn modelId="{01664405-33CB-E249-BD91-064E8548F19D}" type="presParOf" srcId="{1B10173D-9E78-1F44-BF45-68BC67285964}" destId="{6C5E87EA-D435-1648-B970-C3CFD8CB1617}" srcOrd="0" destOrd="0" presId="urn:microsoft.com/office/officeart/2005/8/layout/list1"/>
    <dgm:cxn modelId="{3778BFBC-38E1-0A44-8477-550F0FEDB081}" type="presParOf" srcId="{6C5E87EA-D435-1648-B970-C3CFD8CB1617}" destId="{256E2473-0ADA-7641-997C-328103E109B4}" srcOrd="0" destOrd="0" presId="urn:microsoft.com/office/officeart/2005/8/layout/list1"/>
    <dgm:cxn modelId="{E8957EA7-B22E-8247-89B2-36C28BB3E946}" type="presParOf" srcId="{6C5E87EA-D435-1648-B970-C3CFD8CB1617}" destId="{6318ED83-CAE8-FF4A-A04D-90E4DDDF0A99}" srcOrd="1" destOrd="0" presId="urn:microsoft.com/office/officeart/2005/8/layout/list1"/>
    <dgm:cxn modelId="{E87E9B66-2938-2D4F-B42C-F0EBD16174B4}" type="presParOf" srcId="{1B10173D-9E78-1F44-BF45-68BC67285964}" destId="{F5E897C3-8E1F-A845-94AC-62B207F189C8}" srcOrd="1" destOrd="0" presId="urn:microsoft.com/office/officeart/2005/8/layout/list1"/>
    <dgm:cxn modelId="{E8A12C0F-C29D-B24E-8A93-C8C1425797C6}" type="presParOf" srcId="{1B10173D-9E78-1F44-BF45-68BC67285964}" destId="{42F7D16F-2909-8443-99D8-C1D89FC3E13E}" srcOrd="2" destOrd="0" presId="urn:microsoft.com/office/officeart/2005/8/layout/list1"/>
    <dgm:cxn modelId="{9B425877-A624-6F4C-8743-9751D3A9A8F4}" type="presParOf" srcId="{1B10173D-9E78-1F44-BF45-68BC67285964}" destId="{E3EC8414-0A1B-4F41-A20C-228EF47EA43E}" srcOrd="3" destOrd="0" presId="urn:microsoft.com/office/officeart/2005/8/layout/list1"/>
    <dgm:cxn modelId="{5840C313-9233-4F44-A049-FCC525D75CEB}" type="presParOf" srcId="{1B10173D-9E78-1F44-BF45-68BC67285964}" destId="{615D06E8-A60E-D940-B663-05A8E3EA5C2F}" srcOrd="4" destOrd="0" presId="urn:microsoft.com/office/officeart/2005/8/layout/list1"/>
    <dgm:cxn modelId="{AECA0E76-A111-D34E-B0B9-DB1AFF99F92B}" type="presParOf" srcId="{615D06E8-A60E-D940-B663-05A8E3EA5C2F}" destId="{5D2C5B64-9BC6-3F49-B67B-2CF8180A091A}" srcOrd="0" destOrd="0" presId="urn:microsoft.com/office/officeart/2005/8/layout/list1"/>
    <dgm:cxn modelId="{BFD07A3A-0427-7649-8226-E350D3F06C41}" type="presParOf" srcId="{615D06E8-A60E-D940-B663-05A8E3EA5C2F}" destId="{9BCADE2B-D454-484D-BE21-9D0247ADB916}" srcOrd="1" destOrd="0" presId="urn:microsoft.com/office/officeart/2005/8/layout/list1"/>
    <dgm:cxn modelId="{1D26BD93-896C-D74B-B78C-37863F014BF2}" type="presParOf" srcId="{1B10173D-9E78-1F44-BF45-68BC67285964}" destId="{36A6A770-DA4D-8C47-9205-F7D4D7B946CA}" srcOrd="5" destOrd="0" presId="urn:microsoft.com/office/officeart/2005/8/layout/list1"/>
    <dgm:cxn modelId="{3817FDF4-6883-684F-A371-2A49CA5912A6}" type="presParOf" srcId="{1B10173D-9E78-1F44-BF45-68BC67285964}" destId="{9A6702FA-FF80-E242-BCFF-8BE144355B5B}" srcOrd="6" destOrd="0" presId="urn:microsoft.com/office/officeart/2005/8/layout/list1"/>
    <dgm:cxn modelId="{C0501157-96DA-9D4A-B3BF-ACE3FF62470D}" type="presParOf" srcId="{1B10173D-9E78-1F44-BF45-68BC67285964}" destId="{F63CCEAC-4E74-D94B-A0AD-590A50A7FBCA}" srcOrd="7" destOrd="0" presId="urn:microsoft.com/office/officeart/2005/8/layout/list1"/>
    <dgm:cxn modelId="{DBC1404B-0181-454A-8FEF-B2FA53A28B02}" type="presParOf" srcId="{1B10173D-9E78-1F44-BF45-68BC67285964}" destId="{4ACB16DD-84FB-1A47-9C17-F6843821968F}" srcOrd="8" destOrd="0" presId="urn:microsoft.com/office/officeart/2005/8/layout/list1"/>
    <dgm:cxn modelId="{B1A199B1-A22F-4E45-B96E-A6D9220E0855}" type="presParOf" srcId="{4ACB16DD-84FB-1A47-9C17-F6843821968F}" destId="{57047B58-C1D9-C14E-A3A7-05B9ED5FA0E2}" srcOrd="0" destOrd="0" presId="urn:microsoft.com/office/officeart/2005/8/layout/list1"/>
    <dgm:cxn modelId="{A01613C8-290A-0C44-9E01-DB881090B5C3}" type="presParOf" srcId="{4ACB16DD-84FB-1A47-9C17-F6843821968F}" destId="{CC4D3ED7-6DDC-074F-9393-B20FBF33145D}" srcOrd="1" destOrd="0" presId="urn:microsoft.com/office/officeart/2005/8/layout/list1"/>
    <dgm:cxn modelId="{25D56665-B9B4-3349-B89E-126588135439}" type="presParOf" srcId="{1B10173D-9E78-1F44-BF45-68BC67285964}" destId="{B54C04C4-0C33-064E-8C81-0A5836D4A573}" srcOrd="9" destOrd="0" presId="urn:microsoft.com/office/officeart/2005/8/layout/list1"/>
    <dgm:cxn modelId="{662C8126-0FC0-454C-AA44-83A42C5626B1}" type="presParOf" srcId="{1B10173D-9E78-1F44-BF45-68BC67285964}" destId="{FA4A9281-5E28-4E46-8D80-2E50E2B15C41}" srcOrd="10" destOrd="0" presId="urn:microsoft.com/office/officeart/2005/8/layout/list1"/>
    <dgm:cxn modelId="{A5ABDFF2-465A-2F43-BE0D-568D3FADF02F}" type="presParOf" srcId="{1B10173D-9E78-1F44-BF45-68BC67285964}" destId="{A2AF39E5-8DB2-7044-B3A9-852CD4FF96C5}" srcOrd="11" destOrd="0" presId="urn:microsoft.com/office/officeart/2005/8/layout/list1"/>
    <dgm:cxn modelId="{2E39C329-EC41-A94F-9EF2-EBA3256A49E1}" type="presParOf" srcId="{1B10173D-9E78-1F44-BF45-68BC67285964}" destId="{6052E961-C850-544D-AE20-4E43D4874724}" srcOrd="12" destOrd="0" presId="urn:microsoft.com/office/officeart/2005/8/layout/list1"/>
    <dgm:cxn modelId="{9DB99B6F-EB91-5A45-A6D3-45C878F1E44E}" type="presParOf" srcId="{6052E961-C850-544D-AE20-4E43D4874724}" destId="{D777C72D-E3DB-5A4A-BC25-7D3B856D858A}" srcOrd="0" destOrd="0" presId="urn:microsoft.com/office/officeart/2005/8/layout/list1"/>
    <dgm:cxn modelId="{74888CA0-D720-3046-95B1-FE620190712C}" type="presParOf" srcId="{6052E961-C850-544D-AE20-4E43D4874724}" destId="{FA5AE02F-0F7D-9241-A82F-D63F6ECDF639}" srcOrd="1" destOrd="0" presId="urn:microsoft.com/office/officeart/2005/8/layout/list1"/>
    <dgm:cxn modelId="{46F931AC-57D7-F147-A5F6-8E954627833B}" type="presParOf" srcId="{1B10173D-9E78-1F44-BF45-68BC67285964}" destId="{C745C3E3-46A9-AA40-A44B-1F62EBDC4FE8}" srcOrd="13" destOrd="0" presId="urn:microsoft.com/office/officeart/2005/8/layout/list1"/>
    <dgm:cxn modelId="{81974E5A-BF54-D549-99C1-BEA3DE62A90E}" type="presParOf" srcId="{1B10173D-9E78-1F44-BF45-68BC67285964}" destId="{DE80AD18-C65D-1748-AA59-478AE11383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E9C799-9BEE-E641-A092-5BD740213758}" type="doc">
      <dgm:prSet loTypeId="urn:microsoft.com/office/officeart/2005/8/layout/list1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6090B21-465D-1245-911E-68B40B83663E}">
      <dgm:prSet phldrT="[Text]" custT="1"/>
      <dgm:spPr/>
      <dgm:t>
        <a:bodyPr/>
        <a:lstStyle/>
        <a:p>
          <a:r>
            <a:rPr lang="en-US" sz="2400" b="1" dirty="0" smtClean="0"/>
            <a:t>1</a:t>
          </a:r>
          <a:endParaRPr lang="en-US" sz="2400" b="1" dirty="0"/>
        </a:p>
      </dgm:t>
    </dgm:pt>
    <dgm:pt modelId="{0266643B-0697-0B48-BF30-D45CAB6E6E91}" type="parTrans" cxnId="{0D3A5138-36BE-4941-A19B-09F1137E524A}">
      <dgm:prSet/>
      <dgm:spPr/>
      <dgm:t>
        <a:bodyPr/>
        <a:lstStyle/>
        <a:p>
          <a:endParaRPr lang="en-US" sz="2000"/>
        </a:p>
      </dgm:t>
    </dgm:pt>
    <dgm:pt modelId="{188835F0-A85B-E146-B50F-DC67EAD22196}" type="sibTrans" cxnId="{0D3A5138-36BE-4941-A19B-09F1137E524A}">
      <dgm:prSet/>
      <dgm:spPr/>
      <dgm:t>
        <a:bodyPr/>
        <a:lstStyle/>
        <a:p>
          <a:endParaRPr lang="en-US" sz="2000"/>
        </a:p>
      </dgm:t>
    </dgm:pt>
    <dgm:pt modelId="{262B1A7B-EABE-9440-A22F-39F1A2FAE80D}">
      <dgm:prSet phldrT="[Text]" custT="1"/>
      <dgm:spPr/>
      <dgm:t>
        <a:bodyPr/>
        <a:lstStyle/>
        <a:p>
          <a:r>
            <a:rPr lang="en-US" sz="2000" b="1" dirty="0" smtClean="0"/>
            <a:t>Executive Summary</a:t>
          </a:r>
          <a:endParaRPr lang="en-US" sz="2000" b="1" dirty="0"/>
        </a:p>
      </dgm:t>
    </dgm:pt>
    <dgm:pt modelId="{11BB1595-3BE1-9347-8020-57EA3783EDAA}" type="parTrans" cxnId="{A672DECC-9547-6349-9F86-221BC374C003}">
      <dgm:prSet/>
      <dgm:spPr/>
      <dgm:t>
        <a:bodyPr/>
        <a:lstStyle/>
        <a:p>
          <a:endParaRPr lang="en-US" sz="2000"/>
        </a:p>
      </dgm:t>
    </dgm:pt>
    <dgm:pt modelId="{06F755CE-7CC2-034F-B538-B504E5396148}" type="sibTrans" cxnId="{A672DECC-9547-6349-9F86-221BC374C003}">
      <dgm:prSet/>
      <dgm:spPr/>
      <dgm:t>
        <a:bodyPr/>
        <a:lstStyle/>
        <a:p>
          <a:endParaRPr lang="en-US" sz="2000"/>
        </a:p>
      </dgm:t>
    </dgm:pt>
    <dgm:pt modelId="{0B3E4722-6BB2-3147-9A7A-0FA4926FA34C}">
      <dgm:prSet phldrT="[Text]" custT="1"/>
      <dgm:spPr/>
      <dgm:t>
        <a:bodyPr/>
        <a:lstStyle/>
        <a:p>
          <a:r>
            <a:rPr lang="en-US" sz="2400" b="1" dirty="0" smtClean="0"/>
            <a:t>2</a:t>
          </a:r>
          <a:endParaRPr lang="en-US" sz="2400" b="1" dirty="0"/>
        </a:p>
      </dgm:t>
    </dgm:pt>
    <dgm:pt modelId="{AED4A0A3-1ECD-7640-BAAC-8C04313A0A4C}" type="parTrans" cxnId="{B8AF7554-6E05-0A4D-A54D-3B260A2A3F0B}">
      <dgm:prSet/>
      <dgm:spPr/>
      <dgm:t>
        <a:bodyPr/>
        <a:lstStyle/>
        <a:p>
          <a:endParaRPr lang="en-US" sz="2000"/>
        </a:p>
      </dgm:t>
    </dgm:pt>
    <dgm:pt modelId="{5D709240-5543-1641-BB54-03CC5D414577}" type="sibTrans" cxnId="{B8AF7554-6E05-0A4D-A54D-3B260A2A3F0B}">
      <dgm:prSet/>
      <dgm:spPr/>
      <dgm:t>
        <a:bodyPr/>
        <a:lstStyle/>
        <a:p>
          <a:endParaRPr lang="en-US" sz="2000"/>
        </a:p>
      </dgm:t>
    </dgm:pt>
    <dgm:pt modelId="{DF10994F-6CFB-E24C-8053-3237463A551A}">
      <dgm:prSet phldrT="[Text]" custT="1"/>
      <dgm:spPr/>
      <dgm:t>
        <a:bodyPr/>
        <a:lstStyle/>
        <a:p>
          <a:r>
            <a:rPr lang="en-US" sz="2000" b="1" dirty="0" smtClean="0"/>
            <a:t>Background</a:t>
          </a:r>
          <a:endParaRPr lang="en-US" sz="2000" b="1" dirty="0"/>
        </a:p>
      </dgm:t>
    </dgm:pt>
    <dgm:pt modelId="{4CB18966-FE23-804C-B786-F60415436126}" type="parTrans" cxnId="{913194DE-2991-4547-BCD9-CF414F69398A}">
      <dgm:prSet/>
      <dgm:spPr/>
      <dgm:t>
        <a:bodyPr/>
        <a:lstStyle/>
        <a:p>
          <a:endParaRPr lang="en-US" sz="2000"/>
        </a:p>
      </dgm:t>
    </dgm:pt>
    <dgm:pt modelId="{D486EB33-7159-3D4B-AE7C-16E45DA2EAD9}" type="sibTrans" cxnId="{913194DE-2991-4547-BCD9-CF414F69398A}">
      <dgm:prSet/>
      <dgm:spPr/>
      <dgm:t>
        <a:bodyPr/>
        <a:lstStyle/>
        <a:p>
          <a:endParaRPr lang="en-US" sz="2000"/>
        </a:p>
      </dgm:t>
    </dgm:pt>
    <dgm:pt modelId="{5727BACB-2925-EE4B-BF85-07CB150ABC87}">
      <dgm:prSet phldrT="[Text]" custT="1"/>
      <dgm:spPr/>
      <dgm:t>
        <a:bodyPr/>
        <a:lstStyle/>
        <a:p>
          <a:r>
            <a:rPr lang="en-US" sz="2400" b="1" dirty="0" smtClean="0"/>
            <a:t>3</a:t>
          </a:r>
          <a:endParaRPr lang="en-US" sz="2400" b="1" dirty="0"/>
        </a:p>
      </dgm:t>
    </dgm:pt>
    <dgm:pt modelId="{3FA0D8AC-BF3D-BC48-9D82-094935FA43DF}" type="parTrans" cxnId="{75318779-AF8B-FD4E-962E-8C3B4235F2BA}">
      <dgm:prSet/>
      <dgm:spPr/>
      <dgm:t>
        <a:bodyPr/>
        <a:lstStyle/>
        <a:p>
          <a:endParaRPr lang="en-US" sz="2000"/>
        </a:p>
      </dgm:t>
    </dgm:pt>
    <dgm:pt modelId="{5DBA3BF3-98D8-444B-8E9A-EE333A00B2D2}" type="sibTrans" cxnId="{75318779-AF8B-FD4E-962E-8C3B4235F2BA}">
      <dgm:prSet/>
      <dgm:spPr/>
      <dgm:t>
        <a:bodyPr/>
        <a:lstStyle/>
        <a:p>
          <a:endParaRPr lang="en-US" sz="2000"/>
        </a:p>
      </dgm:t>
    </dgm:pt>
    <dgm:pt modelId="{8E95FBF1-C705-0A4C-B1BB-108619EBFFF5}">
      <dgm:prSet phldrT="[Text]" custT="1"/>
      <dgm:spPr/>
      <dgm:t>
        <a:bodyPr/>
        <a:lstStyle/>
        <a:p>
          <a:r>
            <a:rPr lang="en-US" sz="2000" b="1" dirty="0" smtClean="0"/>
            <a:t>Details: issues, methods/approach, procedures, results/findings, solutions</a:t>
          </a:r>
          <a:endParaRPr lang="en-US" sz="2000" b="1" dirty="0"/>
        </a:p>
      </dgm:t>
    </dgm:pt>
    <dgm:pt modelId="{AD596422-FD47-2844-A31D-C4972A60720A}" type="parTrans" cxnId="{F65DFBF6-497E-C545-83D0-54433BAD5FEE}">
      <dgm:prSet/>
      <dgm:spPr/>
      <dgm:t>
        <a:bodyPr/>
        <a:lstStyle/>
        <a:p>
          <a:endParaRPr lang="en-US" sz="2000"/>
        </a:p>
      </dgm:t>
    </dgm:pt>
    <dgm:pt modelId="{F33F938E-09E1-D841-9EC1-928B62600E72}" type="sibTrans" cxnId="{F65DFBF6-497E-C545-83D0-54433BAD5FEE}">
      <dgm:prSet/>
      <dgm:spPr/>
      <dgm:t>
        <a:bodyPr/>
        <a:lstStyle/>
        <a:p>
          <a:endParaRPr lang="en-US" sz="2000"/>
        </a:p>
      </dgm:t>
    </dgm:pt>
    <dgm:pt modelId="{510F4629-B81B-3044-B65F-1C00147BC83F}">
      <dgm:prSet phldrT="[Text]" custT="1"/>
      <dgm:spPr/>
      <dgm:t>
        <a:bodyPr/>
        <a:lstStyle/>
        <a:p>
          <a:r>
            <a:rPr lang="en-US" sz="2400" b="1" dirty="0" smtClean="0"/>
            <a:t>4</a:t>
          </a:r>
          <a:endParaRPr lang="en-US" sz="2400" b="1" dirty="0"/>
        </a:p>
      </dgm:t>
    </dgm:pt>
    <dgm:pt modelId="{DEE90287-BEB0-194D-97C7-E30F7FD11530}" type="parTrans" cxnId="{920D2FE5-9722-5D4B-A172-CC1701AF4600}">
      <dgm:prSet/>
      <dgm:spPr/>
      <dgm:t>
        <a:bodyPr/>
        <a:lstStyle/>
        <a:p>
          <a:endParaRPr lang="en-US" sz="2000"/>
        </a:p>
      </dgm:t>
    </dgm:pt>
    <dgm:pt modelId="{690BF36B-DFA0-C044-BAD6-161DE903C8DB}" type="sibTrans" cxnId="{920D2FE5-9722-5D4B-A172-CC1701AF4600}">
      <dgm:prSet/>
      <dgm:spPr/>
      <dgm:t>
        <a:bodyPr/>
        <a:lstStyle/>
        <a:p>
          <a:endParaRPr lang="en-US" sz="2000"/>
        </a:p>
      </dgm:t>
    </dgm:pt>
    <dgm:pt modelId="{6C6AEC30-0F33-4242-AA2E-5E607A1E68E0}">
      <dgm:prSet phldrT="[Text]" custT="1"/>
      <dgm:spPr/>
      <dgm:t>
        <a:bodyPr/>
        <a:lstStyle/>
        <a:p>
          <a:r>
            <a:rPr lang="en-US" sz="2000" b="1" dirty="0" smtClean="0"/>
            <a:t>Conclusion</a:t>
          </a:r>
          <a:endParaRPr lang="en-US" sz="2000" b="1" dirty="0"/>
        </a:p>
      </dgm:t>
    </dgm:pt>
    <dgm:pt modelId="{8587C3A7-333A-0C4B-9B21-FF478184CA0C}" type="parTrans" cxnId="{4CA3746E-B2F7-944D-9719-865EB3E4EBB8}">
      <dgm:prSet/>
      <dgm:spPr/>
      <dgm:t>
        <a:bodyPr/>
        <a:lstStyle/>
        <a:p>
          <a:endParaRPr lang="en-US" sz="2000"/>
        </a:p>
      </dgm:t>
    </dgm:pt>
    <dgm:pt modelId="{A8622CDE-5839-B248-BF69-3D51710E908C}" type="sibTrans" cxnId="{4CA3746E-B2F7-944D-9719-865EB3E4EBB8}">
      <dgm:prSet/>
      <dgm:spPr/>
      <dgm:t>
        <a:bodyPr/>
        <a:lstStyle/>
        <a:p>
          <a:endParaRPr lang="en-US" sz="2000"/>
        </a:p>
      </dgm:t>
    </dgm:pt>
    <dgm:pt modelId="{4346D2FC-EAD5-0A49-93B2-8980B181714C}">
      <dgm:prSet phldrT="[Text]" custT="1"/>
      <dgm:spPr/>
      <dgm:t>
        <a:bodyPr/>
        <a:lstStyle/>
        <a:p>
          <a:r>
            <a:rPr lang="en-US" sz="2000" b="1" dirty="0" smtClean="0"/>
            <a:t>5</a:t>
          </a:r>
          <a:endParaRPr lang="en-US" sz="2000" b="1" dirty="0"/>
        </a:p>
      </dgm:t>
    </dgm:pt>
    <dgm:pt modelId="{AA9A9701-4E3D-8A4E-85FA-358393E79115}" type="parTrans" cxnId="{F40DE0B5-1799-1D4E-901B-D2735944212E}">
      <dgm:prSet/>
      <dgm:spPr/>
      <dgm:t>
        <a:bodyPr/>
        <a:lstStyle/>
        <a:p>
          <a:endParaRPr lang="en-US"/>
        </a:p>
      </dgm:t>
    </dgm:pt>
    <dgm:pt modelId="{0BC8B36A-CCEE-174D-99E1-F6E699212BCB}" type="sibTrans" cxnId="{F40DE0B5-1799-1D4E-901B-D2735944212E}">
      <dgm:prSet/>
      <dgm:spPr/>
      <dgm:t>
        <a:bodyPr/>
        <a:lstStyle/>
        <a:p>
          <a:endParaRPr lang="en-US"/>
        </a:p>
      </dgm:t>
    </dgm:pt>
    <dgm:pt modelId="{23BD754F-FC95-E04C-9B27-5D8BC6869ADD}">
      <dgm:prSet phldrT="[Text]" custT="1"/>
      <dgm:spPr/>
      <dgm:t>
        <a:bodyPr/>
        <a:lstStyle/>
        <a:p>
          <a:r>
            <a:rPr lang="en-US" sz="2000" b="1" dirty="0" smtClean="0"/>
            <a:t>Attachments</a:t>
          </a:r>
          <a:endParaRPr lang="en-US" sz="2000" b="1" dirty="0"/>
        </a:p>
      </dgm:t>
    </dgm:pt>
    <dgm:pt modelId="{DC9C5BCB-06B1-1D49-9792-F07801AF9876}" type="parTrans" cxnId="{025A91B8-4D9A-DC45-A5DA-BEF51651DE05}">
      <dgm:prSet/>
      <dgm:spPr/>
      <dgm:t>
        <a:bodyPr/>
        <a:lstStyle/>
        <a:p>
          <a:endParaRPr lang="en-US"/>
        </a:p>
      </dgm:t>
    </dgm:pt>
    <dgm:pt modelId="{2BC99EC4-1EFE-E04B-8F48-6D61970F0F03}" type="sibTrans" cxnId="{025A91B8-4D9A-DC45-A5DA-BEF51651DE05}">
      <dgm:prSet/>
      <dgm:spPr/>
      <dgm:t>
        <a:bodyPr/>
        <a:lstStyle/>
        <a:p>
          <a:endParaRPr lang="en-US"/>
        </a:p>
      </dgm:t>
    </dgm:pt>
    <dgm:pt modelId="{1B10173D-9E78-1F44-BF45-68BC67285964}" type="pres">
      <dgm:prSet presAssocID="{C9E9C799-9BEE-E641-A092-5BD7402137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5E87EA-D435-1648-B970-C3CFD8CB1617}" type="pres">
      <dgm:prSet presAssocID="{66090B21-465D-1245-911E-68B40B83663E}" presName="parentLin" presStyleCnt="0"/>
      <dgm:spPr/>
    </dgm:pt>
    <dgm:pt modelId="{256E2473-0ADA-7641-997C-328103E109B4}" type="pres">
      <dgm:prSet presAssocID="{66090B21-465D-1245-911E-68B40B83663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318ED83-CAE8-FF4A-A04D-90E4DDDF0A99}" type="pres">
      <dgm:prSet presAssocID="{66090B21-465D-1245-911E-68B40B83663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897C3-8E1F-A845-94AC-62B207F189C8}" type="pres">
      <dgm:prSet presAssocID="{66090B21-465D-1245-911E-68B40B83663E}" presName="negativeSpace" presStyleCnt="0"/>
      <dgm:spPr/>
    </dgm:pt>
    <dgm:pt modelId="{42F7D16F-2909-8443-99D8-C1D89FC3E13E}" type="pres">
      <dgm:prSet presAssocID="{66090B21-465D-1245-911E-68B40B83663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C8414-0A1B-4F41-A20C-228EF47EA43E}" type="pres">
      <dgm:prSet presAssocID="{188835F0-A85B-E146-B50F-DC67EAD22196}" presName="spaceBetweenRectangles" presStyleCnt="0"/>
      <dgm:spPr/>
    </dgm:pt>
    <dgm:pt modelId="{615D06E8-A60E-D940-B663-05A8E3EA5C2F}" type="pres">
      <dgm:prSet presAssocID="{0B3E4722-6BB2-3147-9A7A-0FA4926FA34C}" presName="parentLin" presStyleCnt="0"/>
      <dgm:spPr/>
    </dgm:pt>
    <dgm:pt modelId="{5D2C5B64-9BC6-3F49-B67B-2CF8180A091A}" type="pres">
      <dgm:prSet presAssocID="{0B3E4722-6BB2-3147-9A7A-0FA4926FA34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BCADE2B-D454-484D-BE21-9D0247ADB916}" type="pres">
      <dgm:prSet presAssocID="{0B3E4722-6BB2-3147-9A7A-0FA4926FA34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6A770-DA4D-8C47-9205-F7D4D7B946CA}" type="pres">
      <dgm:prSet presAssocID="{0B3E4722-6BB2-3147-9A7A-0FA4926FA34C}" presName="negativeSpace" presStyleCnt="0"/>
      <dgm:spPr/>
    </dgm:pt>
    <dgm:pt modelId="{9A6702FA-FF80-E242-BCFF-8BE144355B5B}" type="pres">
      <dgm:prSet presAssocID="{0B3E4722-6BB2-3147-9A7A-0FA4926FA34C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CEAC-4E74-D94B-A0AD-590A50A7FBCA}" type="pres">
      <dgm:prSet presAssocID="{5D709240-5543-1641-BB54-03CC5D414577}" presName="spaceBetweenRectangles" presStyleCnt="0"/>
      <dgm:spPr/>
    </dgm:pt>
    <dgm:pt modelId="{4ACB16DD-84FB-1A47-9C17-F6843821968F}" type="pres">
      <dgm:prSet presAssocID="{5727BACB-2925-EE4B-BF85-07CB150ABC87}" presName="parentLin" presStyleCnt="0"/>
      <dgm:spPr/>
    </dgm:pt>
    <dgm:pt modelId="{57047B58-C1D9-C14E-A3A7-05B9ED5FA0E2}" type="pres">
      <dgm:prSet presAssocID="{5727BACB-2925-EE4B-BF85-07CB150ABC8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CC4D3ED7-6DDC-074F-9393-B20FBF33145D}" type="pres">
      <dgm:prSet presAssocID="{5727BACB-2925-EE4B-BF85-07CB150ABC8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C04C4-0C33-064E-8C81-0A5836D4A573}" type="pres">
      <dgm:prSet presAssocID="{5727BACB-2925-EE4B-BF85-07CB150ABC87}" presName="negativeSpace" presStyleCnt="0"/>
      <dgm:spPr/>
    </dgm:pt>
    <dgm:pt modelId="{FA4A9281-5E28-4E46-8D80-2E50E2B15C41}" type="pres">
      <dgm:prSet presAssocID="{5727BACB-2925-EE4B-BF85-07CB150ABC8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F39E5-8DB2-7044-B3A9-852CD4FF96C5}" type="pres">
      <dgm:prSet presAssocID="{5DBA3BF3-98D8-444B-8E9A-EE333A00B2D2}" presName="spaceBetweenRectangles" presStyleCnt="0"/>
      <dgm:spPr/>
    </dgm:pt>
    <dgm:pt modelId="{6052E961-C850-544D-AE20-4E43D4874724}" type="pres">
      <dgm:prSet presAssocID="{510F4629-B81B-3044-B65F-1C00147BC83F}" presName="parentLin" presStyleCnt="0"/>
      <dgm:spPr/>
    </dgm:pt>
    <dgm:pt modelId="{D777C72D-E3DB-5A4A-BC25-7D3B856D858A}" type="pres">
      <dgm:prSet presAssocID="{510F4629-B81B-3044-B65F-1C00147BC83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A5AE02F-0F7D-9241-A82F-D63F6ECDF639}" type="pres">
      <dgm:prSet presAssocID="{510F4629-B81B-3044-B65F-1C00147BC83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5C3E3-46A9-AA40-A44B-1F62EBDC4FE8}" type="pres">
      <dgm:prSet presAssocID="{510F4629-B81B-3044-B65F-1C00147BC83F}" presName="negativeSpace" presStyleCnt="0"/>
      <dgm:spPr/>
    </dgm:pt>
    <dgm:pt modelId="{DE80AD18-C65D-1748-AA59-478AE113834D}" type="pres">
      <dgm:prSet presAssocID="{510F4629-B81B-3044-B65F-1C00147BC83F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4A6FCB-BBE1-2A42-9AE3-B8719569AF50}" type="pres">
      <dgm:prSet presAssocID="{690BF36B-DFA0-C044-BAD6-161DE903C8DB}" presName="spaceBetweenRectangles" presStyleCnt="0"/>
      <dgm:spPr/>
    </dgm:pt>
    <dgm:pt modelId="{71D8AD3E-1DF4-A746-A750-326AA7132B00}" type="pres">
      <dgm:prSet presAssocID="{4346D2FC-EAD5-0A49-93B2-8980B181714C}" presName="parentLin" presStyleCnt="0"/>
      <dgm:spPr/>
    </dgm:pt>
    <dgm:pt modelId="{8C7302C9-2C25-5E48-B68D-7DBC08A4C3BD}" type="pres">
      <dgm:prSet presAssocID="{4346D2FC-EAD5-0A49-93B2-8980B181714C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65734431-B8C1-814F-82D6-3EBE0E87A986}" type="pres">
      <dgm:prSet presAssocID="{4346D2FC-EAD5-0A49-93B2-8980B181714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7F719-5ACB-844B-9E9D-98D44D8CE89C}" type="pres">
      <dgm:prSet presAssocID="{4346D2FC-EAD5-0A49-93B2-8980B181714C}" presName="negativeSpace" presStyleCnt="0"/>
      <dgm:spPr/>
    </dgm:pt>
    <dgm:pt modelId="{CD404677-923A-4641-93D4-C58CA18BBF13}" type="pres">
      <dgm:prSet presAssocID="{4346D2FC-EAD5-0A49-93B2-8980B181714C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4E1A39-6453-1F47-A997-ADCDD1819502}" type="presOf" srcId="{8E95FBF1-C705-0A4C-B1BB-108619EBFFF5}" destId="{FA4A9281-5E28-4E46-8D80-2E50E2B15C41}" srcOrd="0" destOrd="0" presId="urn:microsoft.com/office/officeart/2005/8/layout/list1"/>
    <dgm:cxn modelId="{DD03FD28-E0DF-3D44-9C09-05CB1C02440B}" type="presOf" srcId="{0B3E4722-6BB2-3147-9A7A-0FA4926FA34C}" destId="{5D2C5B64-9BC6-3F49-B67B-2CF8180A091A}" srcOrd="0" destOrd="0" presId="urn:microsoft.com/office/officeart/2005/8/layout/list1"/>
    <dgm:cxn modelId="{4CA3746E-B2F7-944D-9719-865EB3E4EBB8}" srcId="{510F4629-B81B-3044-B65F-1C00147BC83F}" destId="{6C6AEC30-0F33-4242-AA2E-5E607A1E68E0}" srcOrd="0" destOrd="0" parTransId="{8587C3A7-333A-0C4B-9B21-FF478184CA0C}" sibTransId="{A8622CDE-5839-B248-BF69-3D51710E908C}"/>
    <dgm:cxn modelId="{75318779-AF8B-FD4E-962E-8C3B4235F2BA}" srcId="{C9E9C799-9BEE-E641-A092-5BD740213758}" destId="{5727BACB-2925-EE4B-BF85-07CB150ABC87}" srcOrd="2" destOrd="0" parTransId="{3FA0D8AC-BF3D-BC48-9D82-094935FA43DF}" sibTransId="{5DBA3BF3-98D8-444B-8E9A-EE333A00B2D2}"/>
    <dgm:cxn modelId="{023491DF-0579-8F47-B24E-B04D4E851EDB}" type="presOf" srcId="{510F4629-B81B-3044-B65F-1C00147BC83F}" destId="{FA5AE02F-0F7D-9241-A82F-D63F6ECDF639}" srcOrd="1" destOrd="0" presId="urn:microsoft.com/office/officeart/2005/8/layout/list1"/>
    <dgm:cxn modelId="{F65DFBF6-497E-C545-83D0-54433BAD5FEE}" srcId="{5727BACB-2925-EE4B-BF85-07CB150ABC87}" destId="{8E95FBF1-C705-0A4C-B1BB-108619EBFFF5}" srcOrd="0" destOrd="0" parTransId="{AD596422-FD47-2844-A31D-C4972A60720A}" sibTransId="{F33F938E-09E1-D841-9EC1-928B62600E72}"/>
    <dgm:cxn modelId="{025A91B8-4D9A-DC45-A5DA-BEF51651DE05}" srcId="{4346D2FC-EAD5-0A49-93B2-8980B181714C}" destId="{23BD754F-FC95-E04C-9B27-5D8BC6869ADD}" srcOrd="0" destOrd="0" parTransId="{DC9C5BCB-06B1-1D49-9792-F07801AF9876}" sibTransId="{2BC99EC4-1EFE-E04B-8F48-6D61970F0F03}"/>
    <dgm:cxn modelId="{F40DE0B5-1799-1D4E-901B-D2735944212E}" srcId="{C9E9C799-9BEE-E641-A092-5BD740213758}" destId="{4346D2FC-EAD5-0A49-93B2-8980B181714C}" srcOrd="4" destOrd="0" parTransId="{AA9A9701-4E3D-8A4E-85FA-358393E79115}" sibTransId="{0BC8B36A-CCEE-174D-99E1-F6E699212BCB}"/>
    <dgm:cxn modelId="{31ABF989-84D7-9C43-9545-268EBCDD837C}" type="presOf" srcId="{262B1A7B-EABE-9440-A22F-39F1A2FAE80D}" destId="{42F7D16F-2909-8443-99D8-C1D89FC3E13E}" srcOrd="0" destOrd="0" presId="urn:microsoft.com/office/officeart/2005/8/layout/list1"/>
    <dgm:cxn modelId="{41DC32D6-4FCB-CE42-BB99-D69DACE5DD33}" type="presOf" srcId="{4346D2FC-EAD5-0A49-93B2-8980B181714C}" destId="{65734431-B8C1-814F-82D6-3EBE0E87A986}" srcOrd="1" destOrd="0" presId="urn:microsoft.com/office/officeart/2005/8/layout/list1"/>
    <dgm:cxn modelId="{08391431-97BB-004B-A8FC-DBCB47272DA9}" type="presOf" srcId="{0B3E4722-6BB2-3147-9A7A-0FA4926FA34C}" destId="{9BCADE2B-D454-484D-BE21-9D0247ADB916}" srcOrd="1" destOrd="0" presId="urn:microsoft.com/office/officeart/2005/8/layout/list1"/>
    <dgm:cxn modelId="{2D9E1705-63AA-A949-8AFD-6B778B4FB11A}" type="presOf" srcId="{6C6AEC30-0F33-4242-AA2E-5E607A1E68E0}" destId="{DE80AD18-C65D-1748-AA59-478AE113834D}" srcOrd="0" destOrd="0" presId="urn:microsoft.com/office/officeart/2005/8/layout/list1"/>
    <dgm:cxn modelId="{CF04C930-B9B6-FF4A-9DB1-BE6C5131ACB4}" type="presOf" srcId="{510F4629-B81B-3044-B65F-1C00147BC83F}" destId="{D777C72D-E3DB-5A4A-BC25-7D3B856D858A}" srcOrd="0" destOrd="0" presId="urn:microsoft.com/office/officeart/2005/8/layout/list1"/>
    <dgm:cxn modelId="{B8AF7554-6E05-0A4D-A54D-3B260A2A3F0B}" srcId="{C9E9C799-9BEE-E641-A092-5BD740213758}" destId="{0B3E4722-6BB2-3147-9A7A-0FA4926FA34C}" srcOrd="1" destOrd="0" parTransId="{AED4A0A3-1ECD-7640-BAAC-8C04313A0A4C}" sibTransId="{5D709240-5543-1641-BB54-03CC5D414577}"/>
    <dgm:cxn modelId="{C1E23242-C4DD-8240-9214-E7A7150C7489}" type="presOf" srcId="{66090B21-465D-1245-911E-68B40B83663E}" destId="{256E2473-0ADA-7641-997C-328103E109B4}" srcOrd="0" destOrd="0" presId="urn:microsoft.com/office/officeart/2005/8/layout/list1"/>
    <dgm:cxn modelId="{CD9EEAA5-8E58-7544-B422-A4148DF1DF62}" type="presOf" srcId="{5727BACB-2925-EE4B-BF85-07CB150ABC87}" destId="{57047B58-C1D9-C14E-A3A7-05B9ED5FA0E2}" srcOrd="0" destOrd="0" presId="urn:microsoft.com/office/officeart/2005/8/layout/list1"/>
    <dgm:cxn modelId="{716E58DB-50CB-0D46-9672-2A49BF67DF70}" type="presOf" srcId="{23BD754F-FC95-E04C-9B27-5D8BC6869ADD}" destId="{CD404677-923A-4641-93D4-C58CA18BBF13}" srcOrd="0" destOrd="0" presId="urn:microsoft.com/office/officeart/2005/8/layout/list1"/>
    <dgm:cxn modelId="{7F0E54A7-18C8-0243-83D8-92513C1E54FB}" type="presOf" srcId="{66090B21-465D-1245-911E-68B40B83663E}" destId="{6318ED83-CAE8-FF4A-A04D-90E4DDDF0A99}" srcOrd="1" destOrd="0" presId="urn:microsoft.com/office/officeart/2005/8/layout/list1"/>
    <dgm:cxn modelId="{913194DE-2991-4547-BCD9-CF414F69398A}" srcId="{0B3E4722-6BB2-3147-9A7A-0FA4926FA34C}" destId="{DF10994F-6CFB-E24C-8053-3237463A551A}" srcOrd="0" destOrd="0" parTransId="{4CB18966-FE23-804C-B786-F60415436126}" sibTransId="{D486EB33-7159-3D4B-AE7C-16E45DA2EAD9}"/>
    <dgm:cxn modelId="{A672DECC-9547-6349-9F86-221BC374C003}" srcId="{66090B21-465D-1245-911E-68B40B83663E}" destId="{262B1A7B-EABE-9440-A22F-39F1A2FAE80D}" srcOrd="0" destOrd="0" parTransId="{11BB1595-3BE1-9347-8020-57EA3783EDAA}" sibTransId="{06F755CE-7CC2-034F-B538-B504E5396148}"/>
    <dgm:cxn modelId="{7F97CFCB-8EE2-9944-B433-3778AF35D474}" type="presOf" srcId="{C9E9C799-9BEE-E641-A092-5BD740213758}" destId="{1B10173D-9E78-1F44-BF45-68BC67285964}" srcOrd="0" destOrd="0" presId="urn:microsoft.com/office/officeart/2005/8/layout/list1"/>
    <dgm:cxn modelId="{75AEC7D9-7249-DA41-A495-338C9F5D753B}" type="presOf" srcId="{5727BACB-2925-EE4B-BF85-07CB150ABC87}" destId="{CC4D3ED7-6DDC-074F-9393-B20FBF33145D}" srcOrd="1" destOrd="0" presId="urn:microsoft.com/office/officeart/2005/8/layout/list1"/>
    <dgm:cxn modelId="{0D3A5138-36BE-4941-A19B-09F1137E524A}" srcId="{C9E9C799-9BEE-E641-A092-5BD740213758}" destId="{66090B21-465D-1245-911E-68B40B83663E}" srcOrd="0" destOrd="0" parTransId="{0266643B-0697-0B48-BF30-D45CAB6E6E91}" sibTransId="{188835F0-A85B-E146-B50F-DC67EAD22196}"/>
    <dgm:cxn modelId="{87EECCAD-B9F7-BC4F-BBAE-76C962E5A377}" type="presOf" srcId="{4346D2FC-EAD5-0A49-93B2-8980B181714C}" destId="{8C7302C9-2C25-5E48-B68D-7DBC08A4C3BD}" srcOrd="0" destOrd="0" presId="urn:microsoft.com/office/officeart/2005/8/layout/list1"/>
    <dgm:cxn modelId="{6A71BD19-D328-AD46-B4D9-21B5A992B170}" type="presOf" srcId="{DF10994F-6CFB-E24C-8053-3237463A551A}" destId="{9A6702FA-FF80-E242-BCFF-8BE144355B5B}" srcOrd="0" destOrd="0" presId="urn:microsoft.com/office/officeart/2005/8/layout/list1"/>
    <dgm:cxn modelId="{920D2FE5-9722-5D4B-A172-CC1701AF4600}" srcId="{C9E9C799-9BEE-E641-A092-5BD740213758}" destId="{510F4629-B81B-3044-B65F-1C00147BC83F}" srcOrd="3" destOrd="0" parTransId="{DEE90287-BEB0-194D-97C7-E30F7FD11530}" sibTransId="{690BF36B-DFA0-C044-BAD6-161DE903C8DB}"/>
    <dgm:cxn modelId="{1427947B-EA92-3A44-BCE4-3AA7486101B8}" type="presParOf" srcId="{1B10173D-9E78-1F44-BF45-68BC67285964}" destId="{6C5E87EA-D435-1648-B970-C3CFD8CB1617}" srcOrd="0" destOrd="0" presId="urn:microsoft.com/office/officeart/2005/8/layout/list1"/>
    <dgm:cxn modelId="{0C432576-11C2-054B-8358-4A9D3AA56FD9}" type="presParOf" srcId="{6C5E87EA-D435-1648-B970-C3CFD8CB1617}" destId="{256E2473-0ADA-7641-997C-328103E109B4}" srcOrd="0" destOrd="0" presId="urn:microsoft.com/office/officeart/2005/8/layout/list1"/>
    <dgm:cxn modelId="{95BA98DC-9A73-2244-BFCC-5B7BE9916ADF}" type="presParOf" srcId="{6C5E87EA-D435-1648-B970-C3CFD8CB1617}" destId="{6318ED83-CAE8-FF4A-A04D-90E4DDDF0A99}" srcOrd="1" destOrd="0" presId="urn:microsoft.com/office/officeart/2005/8/layout/list1"/>
    <dgm:cxn modelId="{013C3DA6-2E96-724A-BEDF-60FC5400B074}" type="presParOf" srcId="{1B10173D-9E78-1F44-BF45-68BC67285964}" destId="{F5E897C3-8E1F-A845-94AC-62B207F189C8}" srcOrd="1" destOrd="0" presId="urn:microsoft.com/office/officeart/2005/8/layout/list1"/>
    <dgm:cxn modelId="{2F988F00-B542-EC49-A519-7510E4002129}" type="presParOf" srcId="{1B10173D-9E78-1F44-BF45-68BC67285964}" destId="{42F7D16F-2909-8443-99D8-C1D89FC3E13E}" srcOrd="2" destOrd="0" presId="urn:microsoft.com/office/officeart/2005/8/layout/list1"/>
    <dgm:cxn modelId="{B7D6E994-962E-FC45-B138-04D5DED0B766}" type="presParOf" srcId="{1B10173D-9E78-1F44-BF45-68BC67285964}" destId="{E3EC8414-0A1B-4F41-A20C-228EF47EA43E}" srcOrd="3" destOrd="0" presId="urn:microsoft.com/office/officeart/2005/8/layout/list1"/>
    <dgm:cxn modelId="{362F0E2A-6ACF-3D42-B6FF-924DE6DFE5A0}" type="presParOf" srcId="{1B10173D-9E78-1F44-BF45-68BC67285964}" destId="{615D06E8-A60E-D940-B663-05A8E3EA5C2F}" srcOrd="4" destOrd="0" presId="urn:microsoft.com/office/officeart/2005/8/layout/list1"/>
    <dgm:cxn modelId="{A8DC7FC0-DA94-8C4F-939C-67115F78F020}" type="presParOf" srcId="{615D06E8-A60E-D940-B663-05A8E3EA5C2F}" destId="{5D2C5B64-9BC6-3F49-B67B-2CF8180A091A}" srcOrd="0" destOrd="0" presId="urn:microsoft.com/office/officeart/2005/8/layout/list1"/>
    <dgm:cxn modelId="{16900224-20B8-3D4A-973F-B99B589C3DF6}" type="presParOf" srcId="{615D06E8-A60E-D940-B663-05A8E3EA5C2F}" destId="{9BCADE2B-D454-484D-BE21-9D0247ADB916}" srcOrd="1" destOrd="0" presId="urn:microsoft.com/office/officeart/2005/8/layout/list1"/>
    <dgm:cxn modelId="{6C6A7291-5B6D-104F-A90B-324AA03B3004}" type="presParOf" srcId="{1B10173D-9E78-1F44-BF45-68BC67285964}" destId="{36A6A770-DA4D-8C47-9205-F7D4D7B946CA}" srcOrd="5" destOrd="0" presId="urn:microsoft.com/office/officeart/2005/8/layout/list1"/>
    <dgm:cxn modelId="{01891E4E-9172-C34B-B566-50213E032863}" type="presParOf" srcId="{1B10173D-9E78-1F44-BF45-68BC67285964}" destId="{9A6702FA-FF80-E242-BCFF-8BE144355B5B}" srcOrd="6" destOrd="0" presId="urn:microsoft.com/office/officeart/2005/8/layout/list1"/>
    <dgm:cxn modelId="{FC516C33-2BB9-D54C-B750-B5E03473F1BD}" type="presParOf" srcId="{1B10173D-9E78-1F44-BF45-68BC67285964}" destId="{F63CCEAC-4E74-D94B-A0AD-590A50A7FBCA}" srcOrd="7" destOrd="0" presId="urn:microsoft.com/office/officeart/2005/8/layout/list1"/>
    <dgm:cxn modelId="{18D7C8A4-45FF-A64A-ACEA-C0007552F7F0}" type="presParOf" srcId="{1B10173D-9E78-1F44-BF45-68BC67285964}" destId="{4ACB16DD-84FB-1A47-9C17-F6843821968F}" srcOrd="8" destOrd="0" presId="urn:microsoft.com/office/officeart/2005/8/layout/list1"/>
    <dgm:cxn modelId="{BA39DD6A-BDAC-B84F-B9FA-E4FE36FECADD}" type="presParOf" srcId="{4ACB16DD-84FB-1A47-9C17-F6843821968F}" destId="{57047B58-C1D9-C14E-A3A7-05B9ED5FA0E2}" srcOrd="0" destOrd="0" presId="urn:microsoft.com/office/officeart/2005/8/layout/list1"/>
    <dgm:cxn modelId="{126AD35D-D251-2041-8E10-B641F6AC428C}" type="presParOf" srcId="{4ACB16DD-84FB-1A47-9C17-F6843821968F}" destId="{CC4D3ED7-6DDC-074F-9393-B20FBF33145D}" srcOrd="1" destOrd="0" presId="urn:microsoft.com/office/officeart/2005/8/layout/list1"/>
    <dgm:cxn modelId="{17A9A6E5-8271-944A-A9E2-2AA25568863B}" type="presParOf" srcId="{1B10173D-9E78-1F44-BF45-68BC67285964}" destId="{B54C04C4-0C33-064E-8C81-0A5836D4A573}" srcOrd="9" destOrd="0" presId="urn:microsoft.com/office/officeart/2005/8/layout/list1"/>
    <dgm:cxn modelId="{0150389D-155C-CD41-BB02-91564B5758F8}" type="presParOf" srcId="{1B10173D-9E78-1F44-BF45-68BC67285964}" destId="{FA4A9281-5E28-4E46-8D80-2E50E2B15C41}" srcOrd="10" destOrd="0" presId="urn:microsoft.com/office/officeart/2005/8/layout/list1"/>
    <dgm:cxn modelId="{A86DC161-DB4A-4E49-8AC0-B933FEEFA9BB}" type="presParOf" srcId="{1B10173D-9E78-1F44-BF45-68BC67285964}" destId="{A2AF39E5-8DB2-7044-B3A9-852CD4FF96C5}" srcOrd="11" destOrd="0" presId="urn:microsoft.com/office/officeart/2005/8/layout/list1"/>
    <dgm:cxn modelId="{3DA9EA2E-DFE4-4542-975D-374C5CFE2595}" type="presParOf" srcId="{1B10173D-9E78-1F44-BF45-68BC67285964}" destId="{6052E961-C850-544D-AE20-4E43D4874724}" srcOrd="12" destOrd="0" presId="urn:microsoft.com/office/officeart/2005/8/layout/list1"/>
    <dgm:cxn modelId="{17152E3F-E5AA-174C-A6EE-51332790033B}" type="presParOf" srcId="{6052E961-C850-544D-AE20-4E43D4874724}" destId="{D777C72D-E3DB-5A4A-BC25-7D3B856D858A}" srcOrd="0" destOrd="0" presId="urn:microsoft.com/office/officeart/2005/8/layout/list1"/>
    <dgm:cxn modelId="{CB265056-81BA-B041-B738-BCC371F2C366}" type="presParOf" srcId="{6052E961-C850-544D-AE20-4E43D4874724}" destId="{FA5AE02F-0F7D-9241-A82F-D63F6ECDF639}" srcOrd="1" destOrd="0" presId="urn:microsoft.com/office/officeart/2005/8/layout/list1"/>
    <dgm:cxn modelId="{A79B7539-B5BF-7D46-911E-2FC5BB555066}" type="presParOf" srcId="{1B10173D-9E78-1F44-BF45-68BC67285964}" destId="{C745C3E3-46A9-AA40-A44B-1F62EBDC4FE8}" srcOrd="13" destOrd="0" presId="urn:microsoft.com/office/officeart/2005/8/layout/list1"/>
    <dgm:cxn modelId="{0CD0A53C-62BA-8746-982B-0B6AE0BCD2D5}" type="presParOf" srcId="{1B10173D-9E78-1F44-BF45-68BC67285964}" destId="{DE80AD18-C65D-1748-AA59-478AE113834D}" srcOrd="14" destOrd="0" presId="urn:microsoft.com/office/officeart/2005/8/layout/list1"/>
    <dgm:cxn modelId="{186AB9B7-B8B5-0A4D-A5EA-5FA1E4A2C6CC}" type="presParOf" srcId="{1B10173D-9E78-1F44-BF45-68BC67285964}" destId="{E34A6FCB-BBE1-2A42-9AE3-B8719569AF50}" srcOrd="15" destOrd="0" presId="urn:microsoft.com/office/officeart/2005/8/layout/list1"/>
    <dgm:cxn modelId="{D7E1FD80-98B5-5E48-B1D0-E4D78F3F6070}" type="presParOf" srcId="{1B10173D-9E78-1F44-BF45-68BC67285964}" destId="{71D8AD3E-1DF4-A746-A750-326AA7132B00}" srcOrd="16" destOrd="0" presId="urn:microsoft.com/office/officeart/2005/8/layout/list1"/>
    <dgm:cxn modelId="{73AEFF80-A3C6-C948-8330-60FC68707AC0}" type="presParOf" srcId="{71D8AD3E-1DF4-A746-A750-326AA7132B00}" destId="{8C7302C9-2C25-5E48-B68D-7DBC08A4C3BD}" srcOrd="0" destOrd="0" presId="urn:microsoft.com/office/officeart/2005/8/layout/list1"/>
    <dgm:cxn modelId="{198E8A94-9E66-C247-9D35-573D6C874990}" type="presParOf" srcId="{71D8AD3E-1DF4-A746-A750-326AA7132B00}" destId="{65734431-B8C1-814F-82D6-3EBE0E87A986}" srcOrd="1" destOrd="0" presId="urn:microsoft.com/office/officeart/2005/8/layout/list1"/>
    <dgm:cxn modelId="{7A56501A-602F-DC4D-BDEC-BAE1628ECA63}" type="presParOf" srcId="{1B10173D-9E78-1F44-BF45-68BC67285964}" destId="{9BF7F719-5ACB-844B-9E9D-98D44D8CE89C}" srcOrd="17" destOrd="0" presId="urn:microsoft.com/office/officeart/2005/8/layout/list1"/>
    <dgm:cxn modelId="{3D877BB9-DE2A-754B-BC32-CABB30B15F94}" type="presParOf" srcId="{1B10173D-9E78-1F44-BF45-68BC67285964}" destId="{CD404677-923A-4641-93D4-C58CA18BBF1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C15A9-5393-A849-B54E-2D7B763FA15F}">
      <dsp:nvSpPr>
        <dsp:cNvPr id="0" name=""/>
        <dsp:cNvSpPr/>
      </dsp:nvSpPr>
      <dsp:spPr>
        <a:xfrm>
          <a:off x="153344" y="671005"/>
          <a:ext cx="584850" cy="58485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070C42-9834-134B-8209-A2C994A8E8D4}">
      <dsp:nvSpPr>
        <dsp:cNvPr id="0" name=""/>
        <dsp:cNvSpPr/>
      </dsp:nvSpPr>
      <dsp:spPr>
        <a:xfrm>
          <a:off x="445770" y="671005"/>
          <a:ext cx="3120390" cy="584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Propose ideas</a:t>
          </a:r>
          <a:endParaRPr lang="en-US" sz="2900" kern="1200" dirty="0"/>
        </a:p>
      </dsp:txBody>
      <dsp:txXfrm>
        <a:off x="445770" y="671005"/>
        <a:ext cx="3120390" cy="584850"/>
      </dsp:txXfrm>
    </dsp:sp>
    <dsp:sp modelId="{2D46613B-D517-BF45-9C16-FDB040B7CEBB}">
      <dsp:nvSpPr>
        <dsp:cNvPr id="0" name=""/>
        <dsp:cNvSpPr/>
      </dsp:nvSpPr>
      <dsp:spPr>
        <a:xfrm>
          <a:off x="153344" y="1255855"/>
          <a:ext cx="584850" cy="58485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1A2C7A3-B1B6-864C-B68E-5B28D82BFB7B}">
      <dsp:nvSpPr>
        <dsp:cNvPr id="0" name=""/>
        <dsp:cNvSpPr/>
      </dsp:nvSpPr>
      <dsp:spPr>
        <a:xfrm>
          <a:off x="445770" y="1255855"/>
          <a:ext cx="3120390" cy="584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Inform Progress</a:t>
          </a:r>
          <a:endParaRPr lang="en-US" sz="2900" kern="1200" dirty="0"/>
        </a:p>
      </dsp:txBody>
      <dsp:txXfrm>
        <a:off x="445770" y="1255855"/>
        <a:ext cx="3120390" cy="584850"/>
      </dsp:txXfrm>
    </dsp:sp>
    <dsp:sp modelId="{5230E424-005B-5846-B079-0B772619B06E}">
      <dsp:nvSpPr>
        <dsp:cNvPr id="0" name=""/>
        <dsp:cNvSpPr/>
      </dsp:nvSpPr>
      <dsp:spPr>
        <a:xfrm>
          <a:off x="153344" y="1840706"/>
          <a:ext cx="584850" cy="58485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987D43-F1F0-6B41-A476-73F11E048C18}">
      <dsp:nvSpPr>
        <dsp:cNvPr id="0" name=""/>
        <dsp:cNvSpPr/>
      </dsp:nvSpPr>
      <dsp:spPr>
        <a:xfrm>
          <a:off x="445770" y="1840706"/>
          <a:ext cx="3120390" cy="584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Propose Solutions</a:t>
          </a:r>
          <a:endParaRPr lang="en-US" sz="2900" kern="1200" dirty="0"/>
        </a:p>
      </dsp:txBody>
      <dsp:txXfrm>
        <a:off x="445770" y="1840706"/>
        <a:ext cx="3120390" cy="584850"/>
      </dsp:txXfrm>
    </dsp:sp>
    <dsp:sp modelId="{69B1BD8E-D9BF-D245-80B6-6C2A64412753}">
      <dsp:nvSpPr>
        <dsp:cNvPr id="0" name=""/>
        <dsp:cNvSpPr/>
      </dsp:nvSpPr>
      <dsp:spPr>
        <a:xfrm>
          <a:off x="153344" y="2425556"/>
          <a:ext cx="584850" cy="58485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0417FEE-ECB9-214E-A8C1-CE857112E4E2}">
      <dsp:nvSpPr>
        <dsp:cNvPr id="0" name=""/>
        <dsp:cNvSpPr/>
      </dsp:nvSpPr>
      <dsp:spPr>
        <a:xfrm>
          <a:off x="445770" y="2425556"/>
          <a:ext cx="3120390" cy="584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… many more</a:t>
          </a:r>
          <a:endParaRPr lang="en-US" sz="2900" kern="1200" dirty="0"/>
        </a:p>
      </dsp:txBody>
      <dsp:txXfrm>
        <a:off x="445770" y="2425556"/>
        <a:ext cx="3120390" cy="584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02193-85F2-7746-BFB9-AED4BAE1B3CF}">
      <dsp:nvSpPr>
        <dsp:cNvPr id="0" name=""/>
        <dsp:cNvSpPr/>
      </dsp:nvSpPr>
      <dsp:spPr>
        <a:xfrm>
          <a:off x="-4161482" y="-638602"/>
          <a:ext cx="4958617" cy="4958617"/>
        </a:xfrm>
        <a:prstGeom prst="blockArc">
          <a:avLst>
            <a:gd name="adj1" fmla="val 18900000"/>
            <a:gd name="adj2" fmla="val 2700000"/>
            <a:gd name="adj3" fmla="val 43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3F91-C79B-624F-9438-3A4F5E94085C}">
      <dsp:nvSpPr>
        <dsp:cNvPr id="0" name=""/>
        <dsp:cNvSpPr/>
      </dsp:nvSpPr>
      <dsp:spPr>
        <a:xfrm>
          <a:off x="417659" y="283026"/>
          <a:ext cx="3099356" cy="5663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539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Decision making</a:t>
          </a:r>
          <a:endParaRPr lang="en-US" sz="2500" b="1" kern="1200" dirty="0"/>
        </a:p>
      </dsp:txBody>
      <dsp:txXfrm>
        <a:off x="417659" y="283026"/>
        <a:ext cx="3099356" cy="566348"/>
      </dsp:txXfrm>
    </dsp:sp>
    <dsp:sp modelId="{581E7997-8B04-AE45-B1FD-8A68BECAAC4D}">
      <dsp:nvSpPr>
        <dsp:cNvPr id="0" name=""/>
        <dsp:cNvSpPr/>
      </dsp:nvSpPr>
      <dsp:spPr>
        <a:xfrm>
          <a:off x="63691" y="212233"/>
          <a:ext cx="707935" cy="707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08866-E6A5-D649-AE8E-41B6CD15593C}">
      <dsp:nvSpPr>
        <dsp:cNvPr id="0" name=""/>
        <dsp:cNvSpPr/>
      </dsp:nvSpPr>
      <dsp:spPr>
        <a:xfrm>
          <a:off x="742359" y="1132696"/>
          <a:ext cx="2774656" cy="5663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539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Evaluation</a:t>
          </a:r>
          <a:endParaRPr lang="en-US" sz="2500" b="1" kern="1200" dirty="0"/>
        </a:p>
      </dsp:txBody>
      <dsp:txXfrm>
        <a:off x="742359" y="1132696"/>
        <a:ext cx="2774656" cy="566348"/>
      </dsp:txXfrm>
    </dsp:sp>
    <dsp:sp modelId="{185B1928-901A-1641-A577-D93DDE23C2F5}">
      <dsp:nvSpPr>
        <dsp:cNvPr id="0" name=""/>
        <dsp:cNvSpPr/>
      </dsp:nvSpPr>
      <dsp:spPr>
        <a:xfrm>
          <a:off x="388391" y="1061903"/>
          <a:ext cx="707935" cy="707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11DF1-3414-BE4C-9564-594625B47F33}">
      <dsp:nvSpPr>
        <dsp:cNvPr id="0" name=""/>
        <dsp:cNvSpPr/>
      </dsp:nvSpPr>
      <dsp:spPr>
        <a:xfrm>
          <a:off x="742359" y="1982366"/>
          <a:ext cx="2774656" cy="5663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539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Investigation</a:t>
          </a:r>
          <a:endParaRPr lang="en-US" sz="2500" b="1" kern="1200" dirty="0"/>
        </a:p>
      </dsp:txBody>
      <dsp:txXfrm>
        <a:off x="742359" y="1982366"/>
        <a:ext cx="2774656" cy="566348"/>
      </dsp:txXfrm>
    </dsp:sp>
    <dsp:sp modelId="{C8821D9B-B11C-E442-8D1F-BB2E5FD18D91}">
      <dsp:nvSpPr>
        <dsp:cNvPr id="0" name=""/>
        <dsp:cNvSpPr/>
      </dsp:nvSpPr>
      <dsp:spPr>
        <a:xfrm>
          <a:off x="388391" y="1911573"/>
          <a:ext cx="707935" cy="707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E6A42-8F56-2B4D-BAD7-200CBCC37857}">
      <dsp:nvSpPr>
        <dsp:cNvPr id="0" name=""/>
        <dsp:cNvSpPr/>
      </dsp:nvSpPr>
      <dsp:spPr>
        <a:xfrm>
          <a:off x="417659" y="2832036"/>
          <a:ext cx="3099356" cy="566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9539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Problem solving</a:t>
          </a:r>
          <a:endParaRPr lang="en-US" sz="2500" b="1" kern="1200" dirty="0"/>
        </a:p>
      </dsp:txBody>
      <dsp:txXfrm>
        <a:off x="417659" y="2832036"/>
        <a:ext cx="3099356" cy="566348"/>
      </dsp:txXfrm>
    </dsp:sp>
    <dsp:sp modelId="{433F058D-5D9F-1843-A8A9-0BEA2BA1BC3D}">
      <dsp:nvSpPr>
        <dsp:cNvPr id="0" name=""/>
        <dsp:cNvSpPr/>
      </dsp:nvSpPr>
      <dsp:spPr>
        <a:xfrm>
          <a:off x="63691" y="2761243"/>
          <a:ext cx="707935" cy="7079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7D16F-2909-8443-99D8-C1D89FC3E13E}">
      <dsp:nvSpPr>
        <dsp:cNvPr id="0" name=""/>
        <dsp:cNvSpPr/>
      </dsp:nvSpPr>
      <dsp:spPr>
        <a:xfrm>
          <a:off x="0" y="200263"/>
          <a:ext cx="7610476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24993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Executive Summary</a:t>
          </a:r>
          <a:endParaRPr lang="en-US" sz="2000" b="1" kern="1200" dirty="0"/>
        </a:p>
      </dsp:txBody>
      <dsp:txXfrm>
        <a:off x="0" y="200263"/>
        <a:ext cx="7610476" cy="680400"/>
      </dsp:txXfrm>
    </dsp:sp>
    <dsp:sp modelId="{6318ED83-CAE8-FF4A-A04D-90E4DDDF0A99}">
      <dsp:nvSpPr>
        <dsp:cNvPr id="0" name=""/>
        <dsp:cNvSpPr/>
      </dsp:nvSpPr>
      <dsp:spPr>
        <a:xfrm>
          <a:off x="380523" y="23143"/>
          <a:ext cx="532733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</a:t>
          </a:r>
          <a:endParaRPr lang="en-US" sz="2400" b="1" kern="1200" dirty="0"/>
        </a:p>
      </dsp:txBody>
      <dsp:txXfrm>
        <a:off x="397816" y="40436"/>
        <a:ext cx="5292747" cy="319654"/>
      </dsp:txXfrm>
    </dsp:sp>
    <dsp:sp modelId="{9A6702FA-FF80-E242-BCFF-8BE144355B5B}">
      <dsp:nvSpPr>
        <dsp:cNvPr id="0" name=""/>
        <dsp:cNvSpPr/>
      </dsp:nvSpPr>
      <dsp:spPr>
        <a:xfrm>
          <a:off x="0" y="1122583"/>
          <a:ext cx="7610476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24993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Background</a:t>
          </a:r>
          <a:endParaRPr lang="en-US" sz="2000" b="1" kern="1200" dirty="0"/>
        </a:p>
      </dsp:txBody>
      <dsp:txXfrm>
        <a:off x="0" y="1122583"/>
        <a:ext cx="7610476" cy="680400"/>
      </dsp:txXfrm>
    </dsp:sp>
    <dsp:sp modelId="{9BCADE2B-D454-484D-BE21-9D0247ADB916}">
      <dsp:nvSpPr>
        <dsp:cNvPr id="0" name=""/>
        <dsp:cNvSpPr/>
      </dsp:nvSpPr>
      <dsp:spPr>
        <a:xfrm>
          <a:off x="380523" y="945463"/>
          <a:ext cx="532733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</a:t>
          </a:r>
          <a:endParaRPr lang="en-US" sz="2400" b="1" kern="1200" dirty="0"/>
        </a:p>
      </dsp:txBody>
      <dsp:txXfrm>
        <a:off x="397816" y="962756"/>
        <a:ext cx="5292747" cy="319654"/>
      </dsp:txXfrm>
    </dsp:sp>
    <dsp:sp modelId="{FA4A9281-5E28-4E46-8D80-2E50E2B15C41}">
      <dsp:nvSpPr>
        <dsp:cNvPr id="0" name=""/>
        <dsp:cNvSpPr/>
      </dsp:nvSpPr>
      <dsp:spPr>
        <a:xfrm>
          <a:off x="0" y="2044903"/>
          <a:ext cx="7610476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24993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Key Points</a:t>
          </a:r>
          <a:endParaRPr lang="en-US" sz="2000" b="1" kern="1200" dirty="0"/>
        </a:p>
      </dsp:txBody>
      <dsp:txXfrm>
        <a:off x="0" y="2044903"/>
        <a:ext cx="7610476" cy="680400"/>
      </dsp:txXfrm>
    </dsp:sp>
    <dsp:sp modelId="{CC4D3ED7-6DDC-074F-9393-B20FBF33145D}">
      <dsp:nvSpPr>
        <dsp:cNvPr id="0" name=""/>
        <dsp:cNvSpPr/>
      </dsp:nvSpPr>
      <dsp:spPr>
        <a:xfrm>
          <a:off x="380523" y="1867783"/>
          <a:ext cx="532733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</a:t>
          </a:r>
          <a:endParaRPr lang="en-US" sz="2400" b="1" kern="1200" dirty="0"/>
        </a:p>
      </dsp:txBody>
      <dsp:txXfrm>
        <a:off x="397816" y="1885076"/>
        <a:ext cx="5292747" cy="319654"/>
      </dsp:txXfrm>
    </dsp:sp>
    <dsp:sp modelId="{DE80AD18-C65D-1748-AA59-478AE113834D}">
      <dsp:nvSpPr>
        <dsp:cNvPr id="0" name=""/>
        <dsp:cNvSpPr/>
      </dsp:nvSpPr>
      <dsp:spPr>
        <a:xfrm>
          <a:off x="0" y="2967223"/>
          <a:ext cx="7610476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24993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Conclusion</a:t>
          </a:r>
          <a:endParaRPr lang="en-US" sz="2000" b="1" kern="1200" dirty="0"/>
        </a:p>
      </dsp:txBody>
      <dsp:txXfrm>
        <a:off x="0" y="2967223"/>
        <a:ext cx="7610476" cy="680400"/>
      </dsp:txXfrm>
    </dsp:sp>
    <dsp:sp modelId="{FA5AE02F-0F7D-9241-A82F-D63F6ECDF639}">
      <dsp:nvSpPr>
        <dsp:cNvPr id="0" name=""/>
        <dsp:cNvSpPr/>
      </dsp:nvSpPr>
      <dsp:spPr>
        <a:xfrm>
          <a:off x="380523" y="2790103"/>
          <a:ext cx="532733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4</a:t>
          </a:r>
          <a:endParaRPr lang="en-US" sz="2400" b="1" kern="1200" dirty="0"/>
        </a:p>
      </dsp:txBody>
      <dsp:txXfrm>
        <a:off x="397816" y="2807396"/>
        <a:ext cx="5292747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7D16F-2909-8443-99D8-C1D89FC3E13E}">
      <dsp:nvSpPr>
        <dsp:cNvPr id="0" name=""/>
        <dsp:cNvSpPr/>
      </dsp:nvSpPr>
      <dsp:spPr>
        <a:xfrm>
          <a:off x="0" y="185914"/>
          <a:ext cx="7610476" cy="5733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14579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Executive Summary</a:t>
          </a:r>
          <a:endParaRPr lang="en-US" sz="2000" b="1" kern="1200" dirty="0"/>
        </a:p>
      </dsp:txBody>
      <dsp:txXfrm>
        <a:off x="0" y="185914"/>
        <a:ext cx="7610476" cy="573300"/>
      </dsp:txXfrm>
    </dsp:sp>
    <dsp:sp modelId="{6318ED83-CAE8-FF4A-A04D-90E4DDDF0A99}">
      <dsp:nvSpPr>
        <dsp:cNvPr id="0" name=""/>
        <dsp:cNvSpPr/>
      </dsp:nvSpPr>
      <dsp:spPr>
        <a:xfrm>
          <a:off x="380523" y="82594"/>
          <a:ext cx="5327333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</a:t>
          </a:r>
          <a:endParaRPr lang="en-US" sz="2400" b="1" kern="1200" dirty="0"/>
        </a:p>
      </dsp:txBody>
      <dsp:txXfrm>
        <a:off x="390610" y="92681"/>
        <a:ext cx="5307159" cy="186466"/>
      </dsp:txXfrm>
    </dsp:sp>
    <dsp:sp modelId="{9A6702FA-FF80-E242-BCFF-8BE144355B5B}">
      <dsp:nvSpPr>
        <dsp:cNvPr id="0" name=""/>
        <dsp:cNvSpPr/>
      </dsp:nvSpPr>
      <dsp:spPr>
        <a:xfrm>
          <a:off x="0" y="900334"/>
          <a:ext cx="7610476" cy="5733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14579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Background</a:t>
          </a:r>
          <a:endParaRPr lang="en-US" sz="2000" b="1" kern="1200" dirty="0"/>
        </a:p>
      </dsp:txBody>
      <dsp:txXfrm>
        <a:off x="0" y="900334"/>
        <a:ext cx="7610476" cy="573300"/>
      </dsp:txXfrm>
    </dsp:sp>
    <dsp:sp modelId="{9BCADE2B-D454-484D-BE21-9D0247ADB916}">
      <dsp:nvSpPr>
        <dsp:cNvPr id="0" name=""/>
        <dsp:cNvSpPr/>
      </dsp:nvSpPr>
      <dsp:spPr>
        <a:xfrm>
          <a:off x="380523" y="797014"/>
          <a:ext cx="5327333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</a:t>
          </a:r>
          <a:endParaRPr lang="en-US" sz="2400" b="1" kern="1200" dirty="0"/>
        </a:p>
      </dsp:txBody>
      <dsp:txXfrm>
        <a:off x="390610" y="807101"/>
        <a:ext cx="5307159" cy="186466"/>
      </dsp:txXfrm>
    </dsp:sp>
    <dsp:sp modelId="{FA4A9281-5E28-4E46-8D80-2E50E2B15C41}">
      <dsp:nvSpPr>
        <dsp:cNvPr id="0" name=""/>
        <dsp:cNvSpPr/>
      </dsp:nvSpPr>
      <dsp:spPr>
        <a:xfrm>
          <a:off x="0" y="1614754"/>
          <a:ext cx="7610476" cy="8599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14579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Details: issues, methods/approach, procedures, results/findings, solutions</a:t>
          </a:r>
          <a:endParaRPr lang="en-US" sz="2000" b="1" kern="1200" dirty="0"/>
        </a:p>
      </dsp:txBody>
      <dsp:txXfrm>
        <a:off x="0" y="1614754"/>
        <a:ext cx="7610476" cy="859950"/>
      </dsp:txXfrm>
    </dsp:sp>
    <dsp:sp modelId="{CC4D3ED7-6DDC-074F-9393-B20FBF33145D}">
      <dsp:nvSpPr>
        <dsp:cNvPr id="0" name=""/>
        <dsp:cNvSpPr/>
      </dsp:nvSpPr>
      <dsp:spPr>
        <a:xfrm>
          <a:off x="380523" y="1511434"/>
          <a:ext cx="5327333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</a:t>
          </a:r>
          <a:endParaRPr lang="en-US" sz="2400" b="1" kern="1200" dirty="0"/>
        </a:p>
      </dsp:txBody>
      <dsp:txXfrm>
        <a:off x="390610" y="1521521"/>
        <a:ext cx="5307159" cy="186466"/>
      </dsp:txXfrm>
    </dsp:sp>
    <dsp:sp modelId="{DE80AD18-C65D-1748-AA59-478AE113834D}">
      <dsp:nvSpPr>
        <dsp:cNvPr id="0" name=""/>
        <dsp:cNvSpPr/>
      </dsp:nvSpPr>
      <dsp:spPr>
        <a:xfrm>
          <a:off x="0" y="2615824"/>
          <a:ext cx="7610476" cy="5733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14579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Conclusion</a:t>
          </a:r>
          <a:endParaRPr lang="en-US" sz="2000" b="1" kern="1200" dirty="0"/>
        </a:p>
      </dsp:txBody>
      <dsp:txXfrm>
        <a:off x="0" y="2615824"/>
        <a:ext cx="7610476" cy="573300"/>
      </dsp:txXfrm>
    </dsp:sp>
    <dsp:sp modelId="{FA5AE02F-0F7D-9241-A82F-D63F6ECDF639}">
      <dsp:nvSpPr>
        <dsp:cNvPr id="0" name=""/>
        <dsp:cNvSpPr/>
      </dsp:nvSpPr>
      <dsp:spPr>
        <a:xfrm>
          <a:off x="380523" y="2512504"/>
          <a:ext cx="5327333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4</a:t>
          </a:r>
          <a:endParaRPr lang="en-US" sz="2400" b="1" kern="1200" dirty="0"/>
        </a:p>
      </dsp:txBody>
      <dsp:txXfrm>
        <a:off x="390610" y="2522591"/>
        <a:ext cx="5307159" cy="186466"/>
      </dsp:txXfrm>
    </dsp:sp>
    <dsp:sp modelId="{CD404677-923A-4641-93D4-C58CA18BBF13}">
      <dsp:nvSpPr>
        <dsp:cNvPr id="0" name=""/>
        <dsp:cNvSpPr/>
      </dsp:nvSpPr>
      <dsp:spPr>
        <a:xfrm>
          <a:off x="0" y="3330244"/>
          <a:ext cx="7610476" cy="5733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657" tIns="145796" rIns="59065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Attachments</a:t>
          </a:r>
          <a:endParaRPr lang="en-US" sz="2000" b="1" kern="1200" dirty="0"/>
        </a:p>
      </dsp:txBody>
      <dsp:txXfrm>
        <a:off x="0" y="3330244"/>
        <a:ext cx="7610476" cy="573300"/>
      </dsp:txXfrm>
    </dsp:sp>
    <dsp:sp modelId="{65734431-B8C1-814F-82D6-3EBE0E87A986}">
      <dsp:nvSpPr>
        <dsp:cNvPr id="0" name=""/>
        <dsp:cNvSpPr/>
      </dsp:nvSpPr>
      <dsp:spPr>
        <a:xfrm>
          <a:off x="380523" y="3226924"/>
          <a:ext cx="5327333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61" tIns="0" rIns="20136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5</a:t>
          </a:r>
          <a:endParaRPr lang="en-US" sz="2000" b="1" kern="1200" dirty="0"/>
        </a:p>
      </dsp:txBody>
      <dsp:txXfrm>
        <a:off x="390610" y="3237011"/>
        <a:ext cx="5307159" cy="186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in.mohawkc.on.ca/rr/report/part1/main.html" TargetMode="External"/><Relationship Id="rId3" Type="http://schemas.openxmlformats.org/officeDocument/2006/relationships/hyperlink" Target="http://www.learningdevelopment.plymouth.ac.uk/LDstudyguides%5Cpdf/7Report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39" y="412734"/>
            <a:ext cx="7979953" cy="5772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Writing: Types of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4"/>
            <a:ext cx="8001000" cy="75941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Thursday, May 23, 2013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3714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24843" t="3305" r="-40449"/>
          <a:stretch/>
        </p:blipFill>
        <p:spPr>
          <a:xfrm>
            <a:off x="927100" y="412387"/>
            <a:ext cx="7988300" cy="4603366"/>
          </a:xfrm>
        </p:spPr>
      </p:pic>
    </p:spTree>
    <p:extLst>
      <p:ext uri="{BB962C8B-B14F-4D97-AF65-F5344CB8AC3E}">
        <p14:creationId xmlns:p14="http://schemas.microsoft.com/office/powerpoint/2010/main" val="61472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Reports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Investigative Reports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Feasibility studies</a:t>
            </a:r>
          </a:p>
          <a:p>
            <a:r>
              <a:rPr lang="en-US" sz="2400" dirty="0" smtClean="0"/>
              <a:t>Research Reports</a:t>
            </a:r>
          </a:p>
          <a:p>
            <a:r>
              <a:rPr lang="en-US" sz="2400" dirty="0" smtClean="0"/>
              <a:t>Case Studies</a:t>
            </a:r>
          </a:p>
          <a:p>
            <a:r>
              <a:rPr lang="en-US" sz="2400" dirty="0" smtClean="0"/>
              <a:t>Experiment Reports</a:t>
            </a:r>
          </a:p>
          <a:p>
            <a:r>
              <a:rPr lang="en-US" sz="2400" dirty="0" smtClean="0"/>
              <a:t>Observation Reports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Evaluation Reports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People</a:t>
            </a:r>
          </a:p>
          <a:p>
            <a:r>
              <a:rPr lang="en-US" sz="2400" dirty="0" smtClean="0"/>
              <a:t>Product</a:t>
            </a:r>
          </a:p>
          <a:p>
            <a:r>
              <a:rPr lang="en-US" sz="2400" dirty="0" smtClean="0"/>
              <a:t>Issue</a:t>
            </a:r>
          </a:p>
          <a:p>
            <a:r>
              <a:rPr lang="en-US" sz="2400" dirty="0" smtClean="0"/>
              <a:t>Project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44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24843" t="3305" r="-40449"/>
          <a:stretch/>
        </p:blipFill>
        <p:spPr>
          <a:xfrm>
            <a:off x="927100" y="412387"/>
            <a:ext cx="7988300" cy="4603366"/>
          </a:xfrm>
        </p:spPr>
      </p:pic>
    </p:spTree>
    <p:extLst>
      <p:ext uri="{BB962C8B-B14F-4D97-AF65-F5344CB8AC3E}">
        <p14:creationId xmlns:p14="http://schemas.microsoft.com/office/powerpoint/2010/main" val="61472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outline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6564" b="65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160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Reports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164653"/>
              </p:ext>
            </p:extLst>
          </p:nvPr>
        </p:nvGraphicFramePr>
        <p:xfrm>
          <a:off x="1114424" y="2595562"/>
          <a:ext cx="7610476" cy="367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12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Reports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951445"/>
              </p:ext>
            </p:extLst>
          </p:nvPr>
        </p:nvGraphicFramePr>
        <p:xfrm>
          <a:off x="1114424" y="2595562"/>
          <a:ext cx="7610476" cy="3986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14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issues in Report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Information</a:t>
            </a:r>
            <a:r>
              <a:rPr lang="en-US" sz="2400" dirty="0" smtClean="0"/>
              <a:t>: Prioritizing, Classifying, Organizing </a:t>
            </a:r>
          </a:p>
          <a:p>
            <a:r>
              <a:rPr lang="en-US" sz="2400" b="1" dirty="0" smtClean="0"/>
              <a:t>Choice of Words:</a:t>
            </a:r>
            <a:r>
              <a:rPr lang="en-US" sz="2400" dirty="0" smtClean="0"/>
              <a:t> Accuracy, Relevance, Degree of formality (language register)</a:t>
            </a:r>
            <a:endParaRPr lang="en-US" sz="2400" b="1" dirty="0" smtClean="0"/>
          </a:p>
          <a:p>
            <a:r>
              <a:rPr lang="en-US" sz="2400" b="1" dirty="0" smtClean="0"/>
              <a:t>Grammar</a:t>
            </a:r>
            <a:r>
              <a:rPr lang="en-US" sz="2400" dirty="0" smtClean="0"/>
              <a:t>: Connectors, complex sentences, run-on sentences, etc.</a:t>
            </a:r>
          </a:p>
          <a:p>
            <a:r>
              <a:rPr lang="en-US" sz="2400" b="1" dirty="0" smtClean="0"/>
              <a:t>Cultural Issues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724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Purposes of Reports</a:t>
            </a:r>
          </a:p>
          <a:p>
            <a:r>
              <a:rPr lang="en-US" sz="2400" dirty="0" smtClean="0"/>
              <a:t>Functions of Reports</a:t>
            </a:r>
          </a:p>
          <a:p>
            <a:r>
              <a:rPr lang="en-US" sz="2400" dirty="0" smtClean="0"/>
              <a:t>Types of Reports</a:t>
            </a:r>
          </a:p>
          <a:p>
            <a:r>
              <a:rPr lang="en-US" sz="2400" dirty="0" smtClean="0"/>
              <a:t>Outlines of Reports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7618" r="176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666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24843" t="3305" r="-40449"/>
          <a:stretch/>
        </p:blipFill>
        <p:spPr>
          <a:xfrm>
            <a:off x="927100" y="412387"/>
            <a:ext cx="7988300" cy="4603366"/>
          </a:xfrm>
        </p:spPr>
      </p:pic>
    </p:spTree>
    <p:extLst>
      <p:ext uri="{BB962C8B-B14F-4D97-AF65-F5344CB8AC3E}">
        <p14:creationId xmlns:p14="http://schemas.microsoft.com/office/powerpoint/2010/main" val="309057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chemeClr val="tx1"/>
                </a:solidFill>
                <a:hlinkClick r:id="rId2"/>
              </a:rPr>
              <a:t>Different Types of Reports: </a:t>
            </a:r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://spin.mohawkc.on.ca/rr/report/part1/</a:t>
            </a:r>
            <a:r>
              <a:rPr lang="pl-PL" dirty="0" smtClean="0">
                <a:hlinkClick r:id="rId2"/>
              </a:rPr>
              <a:t>main.html</a:t>
            </a:r>
            <a:endParaRPr lang="pl-PL" dirty="0" smtClean="0"/>
          </a:p>
          <a:p>
            <a:r>
              <a:rPr lang="en-US" b="1" dirty="0" smtClean="0">
                <a:hlinkClick r:id="rId3"/>
              </a:rPr>
              <a:t>Writing Reports: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://www.learningdevelopment.plymouth.ac.uk/LDstudyguides%5Cpdf/</a:t>
            </a:r>
            <a:r>
              <a:rPr lang="en-US" dirty="0" smtClean="0">
                <a:hlinkClick r:id="rId3"/>
              </a:rPr>
              <a:t>7Reports.pdf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3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Breaking: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do last week? </a:t>
            </a:r>
          </a:p>
          <a:p>
            <a:r>
              <a:rPr lang="en-US" dirty="0" smtClean="0"/>
              <a:t>Tell us one interesting thing you did last week or one interesting thing that happened to you last week.</a:t>
            </a:r>
          </a:p>
          <a:p>
            <a:r>
              <a:rPr lang="en-US" dirty="0" smtClean="0"/>
              <a:t>Write it down in 5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6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Purposes of Reports</a:t>
            </a:r>
          </a:p>
          <a:p>
            <a:r>
              <a:rPr lang="en-US" sz="2400" dirty="0" smtClean="0"/>
              <a:t>Functions of Reports</a:t>
            </a:r>
          </a:p>
          <a:p>
            <a:r>
              <a:rPr lang="en-US" sz="2400" dirty="0" smtClean="0"/>
              <a:t>Types of Reports</a:t>
            </a:r>
          </a:p>
          <a:p>
            <a:r>
              <a:rPr lang="en-US" sz="2400" dirty="0" smtClean="0"/>
              <a:t>Outlines of Reports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7618" r="176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392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Different Purposes of Report Writing in the workplace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636477"/>
              </p:ext>
            </p:extLst>
          </p:nvPr>
        </p:nvGraphicFramePr>
        <p:xfrm>
          <a:off x="5147534" y="2595563"/>
          <a:ext cx="3566160" cy="3681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74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report can function as the following tools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0213660"/>
              </p:ext>
            </p:extLst>
          </p:nvPr>
        </p:nvGraphicFramePr>
        <p:xfrm>
          <a:off x="5147534" y="2595563"/>
          <a:ext cx="3566160" cy="3681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85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2610101" cy="3681412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No matter what purpose or function our report is, we want our report to LOOK GOOD for the readers.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6953" y="2595562"/>
            <a:ext cx="4276741" cy="387066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b="1" dirty="0" smtClean="0"/>
              <a:t>Well-prepared</a:t>
            </a:r>
            <a:r>
              <a:rPr lang="en-US" sz="2400" dirty="0" smtClean="0"/>
              <a:t>: Valid and sufficient data</a:t>
            </a:r>
          </a:p>
          <a:p>
            <a:pPr>
              <a:buFont typeface="+mj-lt"/>
              <a:buAutoNum type="arabicPeriod"/>
            </a:pPr>
            <a:r>
              <a:rPr lang="en-US" sz="2400" b="1" dirty="0" smtClean="0"/>
              <a:t>Well-written/presented: </a:t>
            </a:r>
            <a:r>
              <a:rPr lang="en-US" sz="2400" dirty="0" smtClean="0"/>
              <a:t>comprehensible, </a:t>
            </a:r>
            <a:r>
              <a:rPr lang="en-US" sz="2400" dirty="0"/>
              <a:t>Attractive, Easy to read, and easy to </a:t>
            </a:r>
            <a:r>
              <a:rPr lang="en-US" sz="2400" dirty="0" smtClean="0"/>
              <a:t>understand</a:t>
            </a:r>
          </a:p>
          <a:p>
            <a:pPr>
              <a:buFont typeface="+mj-lt"/>
              <a:buAutoNum type="arabicPeriod"/>
            </a:pPr>
            <a:r>
              <a:rPr lang="en-US" sz="2400" b="1" dirty="0" smtClean="0"/>
              <a:t>Highly relevant: </a:t>
            </a:r>
            <a:r>
              <a:rPr lang="en-US" sz="2400" dirty="0" smtClean="0"/>
              <a:t>Geared to the needs, interests, and objectives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76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-24843" t="3305" r="-40449"/>
          <a:stretch/>
        </p:blipFill>
        <p:spPr>
          <a:xfrm>
            <a:off x="927100" y="412387"/>
            <a:ext cx="7988300" cy="4603366"/>
          </a:xfrm>
        </p:spPr>
      </p:pic>
    </p:spTree>
    <p:extLst>
      <p:ext uri="{BB962C8B-B14F-4D97-AF65-F5344CB8AC3E}">
        <p14:creationId xmlns:p14="http://schemas.microsoft.com/office/powerpoint/2010/main" val="61472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Reports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20588" y="2100188"/>
            <a:ext cx="3566160" cy="877887"/>
          </a:xfrm>
          <a:ln>
            <a:noFill/>
          </a:ln>
        </p:spPr>
        <p:txBody>
          <a:bodyPr/>
          <a:lstStyle/>
          <a:p>
            <a:r>
              <a:rPr lang="en-US" sz="2800" b="1" dirty="0" smtClean="0"/>
              <a:t>Standard/Basic Reports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20587" y="3148404"/>
            <a:ext cx="3566161" cy="321104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Provide information for a particular need, issue or situation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47534" y="2100188"/>
            <a:ext cx="3566160" cy="877887"/>
          </a:xfrm>
          <a:ln>
            <a:noFill/>
          </a:ln>
        </p:spPr>
        <p:txBody>
          <a:bodyPr/>
          <a:lstStyle/>
          <a:p>
            <a:r>
              <a:rPr lang="en-US" sz="2800" b="1" dirty="0" smtClean="0"/>
              <a:t>Comprehensive Reports</a:t>
            </a:r>
            <a:endParaRPr lang="en-US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47534" y="3148404"/>
            <a:ext cx="3566160" cy="321104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Provide analysis or evaluation of an issue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89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Standard/Basic Reports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800" b="1" dirty="0" smtClean="0"/>
              <a:t>Event-based</a:t>
            </a:r>
            <a:r>
              <a:rPr lang="en-US" sz="2800" dirty="0" smtClean="0"/>
              <a:t>: business trip, conference</a:t>
            </a:r>
          </a:p>
          <a:p>
            <a:pPr>
              <a:buAutoNum type="arabicPeriod"/>
            </a:pPr>
            <a:r>
              <a:rPr lang="en-US" sz="2800" b="1" dirty="0" smtClean="0"/>
              <a:t>Time-based  </a:t>
            </a:r>
            <a:r>
              <a:rPr lang="en-US" sz="2800" dirty="0" smtClean="0"/>
              <a:t>Weekly, monthly, quarterly, annual reports</a:t>
            </a:r>
          </a:p>
          <a:p>
            <a:pPr>
              <a:buAutoNum type="arabicPeriod"/>
            </a:pPr>
            <a:r>
              <a:rPr lang="en-US" sz="2800" b="1" dirty="0" smtClean="0"/>
              <a:t>Issue-based</a:t>
            </a:r>
            <a:r>
              <a:rPr lang="en-US" sz="2800" dirty="0" smtClean="0"/>
              <a:t>: Finance, Marketing, Field reports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9314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149</TotalTime>
  <Words>381</Words>
  <Application>Microsoft Macintosh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Perception</vt:lpstr>
      <vt:lpstr>Report Writing: Types of Reports</vt:lpstr>
      <vt:lpstr>Ice Breaking: Reporting</vt:lpstr>
      <vt:lpstr>Learning Scope</vt:lpstr>
      <vt:lpstr>Purposes of Reports</vt:lpstr>
      <vt:lpstr>Functions of a Report</vt:lpstr>
      <vt:lpstr>Points to Remember</vt:lpstr>
      <vt:lpstr>Questions?</vt:lpstr>
      <vt:lpstr>Types of Reports</vt:lpstr>
      <vt:lpstr>Standard/Basic Reports</vt:lpstr>
      <vt:lpstr>Questions?</vt:lpstr>
      <vt:lpstr>Comprehensive Reports</vt:lpstr>
      <vt:lpstr>Questions?</vt:lpstr>
      <vt:lpstr>Report outline</vt:lpstr>
      <vt:lpstr>Basic Reports</vt:lpstr>
      <vt:lpstr>Comprehensive Reports</vt:lpstr>
      <vt:lpstr>Language issues in Report Writing</vt:lpstr>
      <vt:lpstr>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Writing: Types of Reports</dc:title>
  <dc:creator>Sandra Sembel</dc:creator>
  <cp:lastModifiedBy>Sandra Sembel</cp:lastModifiedBy>
  <cp:revision>11</cp:revision>
  <dcterms:created xsi:type="dcterms:W3CDTF">2013-05-23T07:27:08Z</dcterms:created>
  <dcterms:modified xsi:type="dcterms:W3CDTF">2013-05-29T02:38:04Z</dcterms:modified>
</cp:coreProperties>
</file>