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6" r:id="rId5"/>
    <p:sldId id="267" r:id="rId6"/>
    <p:sldId id="264" r:id="rId7"/>
    <p:sldId id="259" r:id="rId8"/>
    <p:sldId id="260" r:id="rId9"/>
    <p:sldId id="261" r:id="rId10"/>
    <p:sldId id="262" r:id="rId11"/>
    <p:sldId id="263" r:id="rId12"/>
    <p:sldId id="257" r:id="rId13"/>
    <p:sldId id="268" r:id="rId14"/>
    <p:sldId id="269" r:id="rId15"/>
    <p:sldId id="274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F016-86F1-46E7-9EB7-5A56ED64D936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3BF-CE85-485C-A409-3B62BF9AF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4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F016-86F1-46E7-9EB7-5A56ED64D936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3BF-CE85-485C-A409-3B62BF9AF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7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F016-86F1-46E7-9EB7-5A56ED64D936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3BF-CE85-485C-A409-3B62BF9AF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7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F016-86F1-46E7-9EB7-5A56ED64D936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3BF-CE85-485C-A409-3B62BF9AF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6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F016-86F1-46E7-9EB7-5A56ED64D936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3BF-CE85-485C-A409-3B62BF9AF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7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F016-86F1-46E7-9EB7-5A56ED64D936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3BF-CE85-485C-A409-3B62BF9AF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1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F016-86F1-46E7-9EB7-5A56ED64D936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3BF-CE85-485C-A409-3B62BF9AF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1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F016-86F1-46E7-9EB7-5A56ED64D936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3BF-CE85-485C-A409-3B62BF9AF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0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F016-86F1-46E7-9EB7-5A56ED64D936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3BF-CE85-485C-A409-3B62BF9AF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9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F016-86F1-46E7-9EB7-5A56ED64D936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3BF-CE85-485C-A409-3B62BF9AF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8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F016-86F1-46E7-9EB7-5A56ED64D936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3BF-CE85-485C-A409-3B62BF9AF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6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9F016-86F1-46E7-9EB7-5A56ED64D936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3BF-CE85-485C-A409-3B62BF9AF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9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127" b="11118"/>
          <a:stretch/>
        </p:blipFill>
        <p:spPr>
          <a:xfrm>
            <a:off x="1784475" y="37309"/>
            <a:ext cx="8772015" cy="6820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8482" y="3760632"/>
            <a:ext cx="9144000" cy="1134314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Hospital Team</a:t>
            </a:r>
            <a:endParaRPr lang="en-US" sz="8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5838" y="4894946"/>
            <a:ext cx="9144000" cy="48998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Source: Oxford English for Careers, Nursing 1, By Tony Grice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991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other </a:t>
            </a:r>
            <a:r>
              <a:rPr lang="en-US" smtClean="0"/>
              <a:t>medical professionals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4468968"/>
            <a:ext cx="10515600" cy="18674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10. Cardiologist</a:t>
            </a:r>
            <a:r>
              <a:rPr lang="en-US" b="1" dirty="0"/>
              <a:t> </a:t>
            </a:r>
            <a:r>
              <a:rPr lang="en-US" dirty="0"/>
              <a:t>– deals with disorders of the heart and blood vessels.</a:t>
            </a:r>
          </a:p>
          <a:p>
            <a:pPr marL="0" indent="0">
              <a:buNone/>
            </a:pPr>
            <a:r>
              <a:rPr lang="en-US" b="1" dirty="0" smtClean="0"/>
              <a:t>11. Obstetrician</a:t>
            </a:r>
            <a:r>
              <a:rPr lang="en-US" dirty="0"/>
              <a:t> – specializes in pregnancy, labor, and </a:t>
            </a:r>
            <a:r>
              <a:rPr lang="en-US" dirty="0" err="1"/>
              <a:t>pueperium</a:t>
            </a:r>
            <a:r>
              <a:rPr lang="en-US" dirty="0"/>
              <a:t> (the time-period directly following childbirth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b="1" dirty="0" smtClean="0"/>
              <a:t>12. Dietician</a:t>
            </a:r>
            <a:r>
              <a:rPr lang="en-US" dirty="0"/>
              <a:t> – works with people to promote nutritional wellbeing, prevent food-related problems and treat disease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04763" y="4031611"/>
            <a:ext cx="331787" cy="273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4178" y="4022464"/>
            <a:ext cx="319088" cy="2619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07042" y="3971067"/>
            <a:ext cx="320675" cy="2619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https://silviamagalhaes1995.files.wordpress.com/2014/05/c397c-images252812529.jpg?w=64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"/>
          <a:stretch/>
        </p:blipFill>
        <p:spPr bwMode="auto">
          <a:xfrm>
            <a:off x="974353" y="1854995"/>
            <a:ext cx="2387033" cy="2116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Image result for DIETICIA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r="7710"/>
          <a:stretch/>
        </p:blipFill>
        <p:spPr bwMode="auto">
          <a:xfrm>
            <a:off x="4545301" y="1817124"/>
            <a:ext cx="2254743" cy="20207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Image result for CARDIOLOGIST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r="7602" b="8126"/>
          <a:stretch/>
        </p:blipFill>
        <p:spPr bwMode="auto">
          <a:xfrm>
            <a:off x="8306796" y="1831514"/>
            <a:ext cx="2575852" cy="20063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32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other </a:t>
            </a:r>
            <a:r>
              <a:rPr lang="en-US" smtClean="0"/>
              <a:t>medical professionals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4468968"/>
            <a:ext cx="10515600" cy="1867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13. </a:t>
            </a:r>
            <a:r>
              <a:rPr lang="en-US" b="1" dirty="0" err="1" smtClean="0"/>
              <a:t>Anaesthetist</a:t>
            </a:r>
            <a:r>
              <a:rPr lang="en-US" dirty="0"/>
              <a:t> – puts people to sleep before surgery.</a:t>
            </a:r>
          </a:p>
          <a:p>
            <a:pPr marL="0" indent="0">
              <a:buNone/>
            </a:pPr>
            <a:r>
              <a:rPr lang="en-US" b="1" dirty="0" smtClean="0"/>
              <a:t>14. Physiotherapist</a:t>
            </a:r>
            <a:r>
              <a:rPr lang="en-US" dirty="0"/>
              <a:t> – helps the patients to move again after </a:t>
            </a:r>
            <a:r>
              <a:rPr lang="en-US" dirty="0" err="1"/>
              <a:t>na</a:t>
            </a:r>
            <a:r>
              <a:rPr lang="en-US" dirty="0"/>
              <a:t> injury.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15. Lab </a:t>
            </a:r>
            <a:r>
              <a:rPr lang="en-US" b="1" dirty="0"/>
              <a:t>Technician</a:t>
            </a:r>
            <a:r>
              <a:rPr lang="en-US" dirty="0"/>
              <a:t> – analyzes body fluids/medical tests.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04763" y="4031611"/>
            <a:ext cx="331787" cy="273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4178" y="4022464"/>
            <a:ext cx="319088" cy="2619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07042" y="3971067"/>
            <a:ext cx="320675" cy="2619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https://i1.wp.com/www.hospitalveterinariodamaia.com/imagens/laboratorio-analises-clinica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2" r="10851"/>
          <a:stretch/>
        </p:blipFill>
        <p:spPr bwMode="auto">
          <a:xfrm>
            <a:off x="921426" y="1817124"/>
            <a:ext cx="2504353" cy="20501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https://i1.wp.com/blog.shopfisio.com.br/wp-content/uploads/2012/06/2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" r="3950" b="26774"/>
          <a:stretch/>
        </p:blipFill>
        <p:spPr bwMode="auto">
          <a:xfrm>
            <a:off x="4522953" y="1846530"/>
            <a:ext cx="2805125" cy="20207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https://i0.wp.com/www.marcelopessoa.com.br/_recursos/_img/anestesia/anestesia-04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0" r="6607" b="11320"/>
          <a:stretch/>
        </p:blipFill>
        <p:spPr bwMode="auto">
          <a:xfrm>
            <a:off x="8262727" y="1817124"/>
            <a:ext cx="2452495" cy="20501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7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00" y="167089"/>
            <a:ext cx="10961102" cy="567991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41500" y="5847008"/>
            <a:ext cx="10515600" cy="879318"/>
          </a:xfrm>
        </p:spPr>
        <p:txBody>
          <a:bodyPr/>
          <a:lstStyle/>
          <a:p>
            <a:r>
              <a:rPr lang="en-US" dirty="0" smtClean="0"/>
              <a:t>HOSPITAL DEPARTMENTS/UNITS?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7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079" y="2683323"/>
            <a:ext cx="10515600" cy="1325563"/>
          </a:xfrm>
        </p:spPr>
        <p:txBody>
          <a:bodyPr/>
          <a:lstStyle/>
          <a:p>
            <a:r>
              <a:rPr lang="en-US" dirty="0" smtClean="0"/>
              <a:t>MODEL DIALOG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3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221536"/>
              </p:ext>
            </p:extLst>
          </p:nvPr>
        </p:nvGraphicFramePr>
        <p:xfrm>
          <a:off x="850005" y="329410"/>
          <a:ext cx="10869769" cy="626161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403798"/>
                <a:gridCol w="334851"/>
                <a:gridCol w="9131120"/>
              </a:tblGrid>
              <a:tr h="1561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Adams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Hello. Good morning.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I don’t believe we’ve met.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I’m dr. Brian Adams.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I’m in Intensive Care Unit at Star Hospital, New York.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66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Harrison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Hi. Pleased to meet you, doctor.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I’m Nurse Barbara Harrison from Sun Hospital, Ontario, Canada. I’m in Pediatric Unit.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7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Adams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Pleased to meet you too, Nurse.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17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Harrison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So, you are working in Intensive Care unit. How long have you been working in this unit? 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17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Adams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About 5 years. What about you? How long have you been working in Pediatric Unit?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66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Harrison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Just 3 years. Nice talking to you, dr. Adams.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Well, we have to go back to the seminar room. The seminar will start again in 5 minutes. 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7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Adams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Okay. Let’s go inside.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83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</a:t>
            </a:r>
          </a:p>
          <a:p>
            <a:r>
              <a:rPr lang="en-US" dirty="0" smtClean="0"/>
              <a:t>Job title (nurse, doctor, midwife, dentist, surgeon, dietician, pharmacist, radiologist, physiotherapist, …)</a:t>
            </a:r>
          </a:p>
          <a:p>
            <a:r>
              <a:rPr lang="en-US" dirty="0" smtClean="0"/>
              <a:t>Unit/department/ward</a:t>
            </a:r>
          </a:p>
          <a:p>
            <a:r>
              <a:rPr lang="en-US" dirty="0" smtClean="0"/>
              <a:t>Hospital</a:t>
            </a:r>
          </a:p>
          <a:p>
            <a:r>
              <a:rPr lang="en-US" dirty="0" smtClean="0"/>
              <a:t>City</a:t>
            </a:r>
          </a:p>
          <a:p>
            <a:r>
              <a:rPr lang="en-US" dirty="0" smtClean="0"/>
              <a:t>Country</a:t>
            </a:r>
          </a:p>
          <a:p>
            <a:r>
              <a:rPr lang="en-US" dirty="0" smtClean="0"/>
              <a:t>How long you have been working there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71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0310" y="231820"/>
            <a:ext cx="10509160" cy="641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Greetings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Hello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morning/afternoon/evening.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Introducing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oneself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Name, profession, department, hospital, city, country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Pleased to meet you/Happy to meet you/Nice to meet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I’m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Nurse Alberto da Silva. I work in the Critical Care unit of Sunrise Hospital in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Rome. Pleased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meet you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Responding to an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Hello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Nurse da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Silva.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Pleased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meet you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/>
              <a:t>I’m </a:t>
            </a:r>
            <a:r>
              <a:rPr lang="en-US" sz="2400" dirty="0"/>
              <a:t>dr. William Costner. I’m an anesthetist working in the General Surgery Department of Green Hospital, Sydney, Australia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24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278" y="343909"/>
            <a:ext cx="5529329" cy="634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 talks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introducing ourselves, we usually continue with small talk (informal talk) to get to know each other better.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topics to discuss in small talks: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 the job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long have you been a/an (job)?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exactly do in the hospital?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like about your job?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 about the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company/hospital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long have you been working in the hospital?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kind of hospital is your hospital?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big is your hospital?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16710" y="343909"/>
            <a:ext cx="5061207" cy="602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 about the place where you are from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see. You are from Nairobi. Where is it?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it a big city?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place famous for?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long have you been working there?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 about the place you are in at the time of speaking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did you arrive here?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places have you visited here?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 about the event you attend together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this your first time attending this seminar/conference?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think about the presenter/topic of the seminar?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05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1294" y="874060"/>
            <a:ext cx="8164070" cy="2961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Ending a conversation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Nice talking to you.				Nice talking to you too.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to go now. See you again soon.	Okay. Bye.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4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4131"/>
          <a:stretch/>
        </p:blipFill>
        <p:spPr>
          <a:xfrm>
            <a:off x="1056068" y="374158"/>
            <a:ext cx="10483402" cy="423621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3870" y="4859851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Have you been to the hospital?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98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38400098"/>
              </p:ext>
            </p:extLst>
          </p:nvPr>
        </p:nvGraphicFramePr>
        <p:xfrm>
          <a:off x="838198" y="644283"/>
          <a:ext cx="10515602" cy="26092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13529"/>
                <a:gridCol w="9402073"/>
              </a:tblGrid>
              <a:tr h="498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/>
                        </a:rPr>
                        <a:t>ENT</a:t>
                      </a:r>
                      <a:endParaRPr lang="en-US" sz="3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8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Cardiology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8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/>
                        </a:rPr>
                        <a:t>Dermatology </a:t>
                      </a:r>
                      <a:endParaRPr lang="en-US" sz="3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8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Critical Care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8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/>
                        </a:rPr>
                        <a:t>Pediatric</a:t>
                      </a:r>
                      <a:endParaRPr lang="en-US" sz="3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5747728"/>
              </p:ext>
            </p:extLst>
          </p:nvPr>
        </p:nvGraphicFramePr>
        <p:xfrm>
          <a:off x="838198" y="3695933"/>
          <a:ext cx="10515601" cy="270824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728218"/>
                <a:gridCol w="1705989"/>
                <a:gridCol w="8081394"/>
              </a:tblGrid>
              <a:tr h="463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4" marR="572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4" marR="572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dirty="0">
                          <a:effectLst/>
                        </a:rPr>
                        <a:t>deals with sick children.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4" marR="57244" marT="0" marB="0"/>
                </a:tc>
              </a:tr>
              <a:tr h="463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4" marR="572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4" marR="572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gives intensive care to critically ill patients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4" marR="57244" marT="0" marB="0"/>
                </a:tc>
              </a:tr>
              <a:tr h="463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3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4" marR="57244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7244" marR="57244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specializes in treating heart diseases.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7244" marR="57244" marT="0" marB="0"/>
                </a:tc>
              </a:tr>
              <a:tr h="463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4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4" marR="572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4" marR="572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treats diseases of the skin.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4" marR="57244" marT="0" marB="0"/>
                </a:tc>
              </a:tr>
              <a:tr h="463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4" marR="57244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7244" marR="57244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gives care to patients with </a:t>
                      </a:r>
                      <a:r>
                        <a:rPr lang="en-US" sz="2800" dirty="0" smtClean="0">
                          <a:effectLst/>
                        </a:rPr>
                        <a:t>ear, </a:t>
                      </a:r>
                      <a:r>
                        <a:rPr lang="en-US" sz="2800" dirty="0">
                          <a:effectLst/>
                        </a:rPr>
                        <a:t>nose and throat problems.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7244" marR="5724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7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64477084"/>
              </p:ext>
            </p:extLst>
          </p:nvPr>
        </p:nvGraphicFramePr>
        <p:xfrm>
          <a:off x="838198" y="348066"/>
          <a:ext cx="10515602" cy="249364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13529"/>
                <a:gridCol w="9402073"/>
              </a:tblGrid>
              <a:tr h="498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rgbClr val="4A4A4A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Diagnostic </a:t>
                      </a:r>
                      <a:r>
                        <a:rPr lang="en-US" sz="2000" b="0" dirty="0" smtClean="0">
                          <a:solidFill>
                            <a:srgbClr val="4A4A4A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Imaging (Radiology)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8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rgbClr val="4A4A4A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ENT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8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solidFill>
                            <a:srgbClr val="4A4A4A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General Surgery </a:t>
                      </a:r>
                      <a:endParaRPr lang="en-US" sz="2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8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 err="1">
                          <a:solidFill>
                            <a:srgbClr val="4A4A4A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Haematology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8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rgbClr val="4A4A4A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Maternity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57810810"/>
              </p:ext>
            </p:extLst>
          </p:nvPr>
        </p:nvGraphicFramePr>
        <p:xfrm>
          <a:off x="838198" y="3142442"/>
          <a:ext cx="10515601" cy="3153381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728218"/>
                <a:gridCol w="751781"/>
                <a:gridCol w="9035602"/>
              </a:tblGrid>
              <a:tr h="9465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4" marR="572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4" marR="572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rgbClr val="4A4A4A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performs a full range of imaging such as x-ray scans, mammography, ultrasound scan, angiography (x-ray for blood vessels), CT Scan (Scan that shows cross-section of the body) and MRI (3D Scan).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7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4" marR="572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4" marR="57244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rgbClr val="4A4A4A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gives care to patients with </a:t>
                      </a:r>
                      <a:r>
                        <a:rPr lang="en-US" sz="2000" b="0" dirty="0" smtClean="0">
                          <a:solidFill>
                            <a:srgbClr val="4A4A4A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ear, </a:t>
                      </a:r>
                      <a:r>
                        <a:rPr lang="en-US" sz="2000" b="0" dirty="0">
                          <a:solidFill>
                            <a:srgbClr val="4A4A4A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nose and throat problems.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7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4" marR="57244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7244" marR="572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solidFill>
                            <a:srgbClr val="4A4A4A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performs operations on patients.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7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4" marR="572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4" marR="572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solidFill>
                            <a:srgbClr val="4A4A4A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studies blood disorders.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7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4" marR="57244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7244" marR="572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rgbClr val="4A4A4A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provides antenatal care, care during childbirth and post-natal support.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6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96390354"/>
              </p:ext>
            </p:extLst>
          </p:nvPr>
        </p:nvGraphicFramePr>
        <p:xfrm>
          <a:off x="838198" y="348066"/>
          <a:ext cx="10515602" cy="249364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13529"/>
                <a:gridCol w="9402073"/>
              </a:tblGrid>
              <a:tr h="498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>
                          <a:solidFill>
                            <a:srgbClr val="4A4A4A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Neurology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8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>
                          <a:solidFill>
                            <a:srgbClr val="4A4A4A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Obstetrics 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8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>
                          <a:solidFill>
                            <a:srgbClr val="4A4A4A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Oncology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8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>
                          <a:solidFill>
                            <a:srgbClr val="4A4A4A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Opthamology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8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err="1">
                          <a:solidFill>
                            <a:srgbClr val="4A4A4A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Orthopaedics</a:t>
                      </a:r>
                      <a:r>
                        <a:rPr lang="en-US" sz="2400" b="0" dirty="0">
                          <a:solidFill>
                            <a:srgbClr val="4A4A4A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92301858"/>
              </p:ext>
            </p:extLst>
          </p:nvPr>
        </p:nvGraphicFramePr>
        <p:xfrm>
          <a:off x="838198" y="3142442"/>
          <a:ext cx="10515601" cy="351571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728218"/>
                <a:gridCol w="751781"/>
                <a:gridCol w="9035602"/>
              </a:tblGrid>
              <a:tr h="643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4" marR="572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4" marR="5724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4A4A4A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treats injuries and diseases of the musculoskeletal system, which includes bones, joints, ligaments, tendons, muscles and nerves </a:t>
                      </a:r>
                      <a:endParaRPr lang="en-US" sz="24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7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4" marR="572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4" marR="5724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4A4A4A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provides cancer care treatment.</a:t>
                      </a:r>
                      <a:endParaRPr lang="en-US" sz="24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189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4" marR="57244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7244" marR="5724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4A4A4A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deals with disorders of the nervous system, including the brain and spinal cord.</a:t>
                      </a:r>
                      <a:endParaRPr lang="en-US" sz="24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7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4" marR="572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4" marR="57244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>
                          <a:solidFill>
                            <a:srgbClr val="4A4A4A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provides services to treat eye problems.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7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4" marR="57244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7244" marR="5724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4A4A4A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specializes in pregnancy and birth.</a:t>
                      </a:r>
                      <a:endParaRPr lang="en-US" sz="24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12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473" y="2567412"/>
            <a:ext cx="10515600" cy="1325563"/>
          </a:xfrm>
        </p:spPr>
        <p:txBody>
          <a:bodyPr/>
          <a:lstStyle/>
          <a:p>
            <a:r>
              <a:rPr lang="en-US" dirty="0" smtClean="0"/>
              <a:t>HOSPITAL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4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other </a:t>
            </a:r>
            <a:r>
              <a:rPr lang="en-US" smtClean="0"/>
              <a:t>medical professionals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4468968"/>
            <a:ext cx="10515600" cy="1867437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Nurse –</a:t>
            </a:r>
            <a:r>
              <a:rPr lang="en-US" dirty="0"/>
              <a:t>provides and manages the care of individual patients. They work closely with doctors and other healthcare professionals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Doctor</a:t>
            </a:r>
            <a:r>
              <a:rPr lang="en-US" dirty="0"/>
              <a:t> – diagnoses symptoms and recommend treatment for patients. They have a wide range of clinical experience ranging from newly qualified junior doctors to senior consultants.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Pharmacist</a:t>
            </a:r>
            <a:r>
              <a:rPr lang="en-US" dirty="0"/>
              <a:t> – prepares and gives medicines for patients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2053" name="Picture 30" descr="Image result for DOCTOR AND PAT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77"/>
          <a:stretch>
            <a:fillRect/>
          </a:stretch>
        </p:blipFill>
        <p:spPr bwMode="auto">
          <a:xfrm>
            <a:off x="956257" y="1827000"/>
            <a:ext cx="2392250" cy="206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2" descr="Image result for PHARMAC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75" b="11653"/>
          <a:stretch>
            <a:fillRect/>
          </a:stretch>
        </p:blipFill>
        <p:spPr bwMode="auto">
          <a:xfrm>
            <a:off x="8299078" y="1708620"/>
            <a:ext cx="2535151" cy="210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8" descr="Image result for NURSES TAKING VITAL SIG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9" r="21667" b="36697"/>
          <a:stretch>
            <a:fillRect/>
          </a:stretch>
        </p:blipFill>
        <p:spPr bwMode="auto">
          <a:xfrm>
            <a:off x="4858571" y="1791764"/>
            <a:ext cx="2070263" cy="203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04763" y="4031611"/>
            <a:ext cx="331787" cy="273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14178" y="4022464"/>
            <a:ext cx="319088" cy="2619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407042" y="3971067"/>
            <a:ext cx="320675" cy="2619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33100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other </a:t>
            </a:r>
            <a:r>
              <a:rPr lang="en-US" smtClean="0"/>
              <a:t>medical professionals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4468968"/>
            <a:ext cx="10515600" cy="18674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4. Phlebotomist</a:t>
            </a:r>
            <a:r>
              <a:rPr lang="en-US" dirty="0"/>
              <a:t> – takes blood from patients in wards or outpatient clinics for examination in </a:t>
            </a:r>
            <a:r>
              <a:rPr lang="en-US" dirty="0" smtClean="0"/>
              <a:t>laboratories.</a:t>
            </a:r>
          </a:p>
          <a:p>
            <a:pPr marL="0" indent="0">
              <a:buNone/>
            </a:pPr>
            <a:r>
              <a:rPr lang="en-US" b="1" dirty="0" smtClean="0"/>
              <a:t>5. Midwife</a:t>
            </a:r>
            <a:r>
              <a:rPr lang="en-US" dirty="0"/>
              <a:t> – delivers babies/helps pregnant women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6. Radiologist</a:t>
            </a:r>
            <a:r>
              <a:rPr lang="en-US" dirty="0"/>
              <a:t> – takes and analyzes x-</a:t>
            </a:r>
            <a:r>
              <a:rPr lang="en-US" dirty="0" err="1"/>
              <a:t>rays.</a:t>
            </a:r>
            <a:r>
              <a:rPr lang="en-US" b="1" dirty="0" err="1"/>
              <a:t>Pharmacist</a:t>
            </a:r>
            <a:r>
              <a:rPr lang="en-US" dirty="0"/>
              <a:t> – prepares and gives medicines for patients.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04763" y="4031611"/>
            <a:ext cx="331787" cy="273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4178" y="4022464"/>
            <a:ext cx="319088" cy="2619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07042" y="3971067"/>
            <a:ext cx="320675" cy="2619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https://i1.wp.com/www.colegioweb.com.br/wp-content/uploads/2012/11/radiologist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3" r="4385"/>
          <a:stretch/>
        </p:blipFill>
        <p:spPr bwMode="auto">
          <a:xfrm>
            <a:off x="1077677" y="1854995"/>
            <a:ext cx="2373861" cy="1915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Image result for MIDWIF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" r="14238"/>
          <a:stretch/>
        </p:blipFill>
        <p:spPr bwMode="auto">
          <a:xfrm>
            <a:off x="4528081" y="1808669"/>
            <a:ext cx="2691282" cy="20958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Image result for Phlebotomist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906" y="1804258"/>
            <a:ext cx="2792804" cy="2100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100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other </a:t>
            </a:r>
            <a:r>
              <a:rPr lang="en-US" smtClean="0"/>
              <a:t>medical professionals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4468968"/>
            <a:ext cx="10515600" cy="18674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7. </a:t>
            </a:r>
            <a:r>
              <a:rPr lang="en-US" b="1" dirty="0" err="1" smtClean="0"/>
              <a:t>Paediatrician</a:t>
            </a:r>
            <a:r>
              <a:rPr lang="en-US" dirty="0"/>
              <a:t> – doctor who specializes in babies and children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8. Surgeon</a:t>
            </a:r>
            <a:r>
              <a:rPr lang="en-US" dirty="0"/>
              <a:t> – performs surgery.</a:t>
            </a:r>
          </a:p>
          <a:p>
            <a:pPr marL="0" indent="0">
              <a:buNone/>
            </a:pPr>
            <a:r>
              <a:rPr lang="en-US" b="1" dirty="0" smtClean="0"/>
              <a:t>9. Paramedic</a:t>
            </a:r>
            <a:r>
              <a:rPr lang="en-US" dirty="0"/>
              <a:t> – a person trained to give first aid to the patients with the aim of stabilizing them before being admitted to the hospital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04763" y="4031611"/>
            <a:ext cx="331787" cy="273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4178" y="4022464"/>
            <a:ext cx="319088" cy="2619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07042" y="3971067"/>
            <a:ext cx="320675" cy="2619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https://silviamagalhaes1995.files.wordpress.com/2014/05/6c1ec-paramedico.jpg?w=264&amp;h=19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8"/>
          <a:stretch/>
        </p:blipFill>
        <p:spPr bwMode="auto">
          <a:xfrm>
            <a:off x="997848" y="1804258"/>
            <a:ext cx="2479448" cy="2100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https://i2.wp.com/www.tocadacotia.com/wp-content/uploads/2013/10/medicina-pediatria-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6" t="12846" r="-3113" b="17277"/>
          <a:stretch/>
        </p:blipFill>
        <p:spPr bwMode="auto">
          <a:xfrm>
            <a:off x="4452056" y="1767658"/>
            <a:ext cx="2524243" cy="21368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https://i2.wp.com/kpbs.media.clients.ellingtoncms.com/img/photos/2012/06/18/surgery3_t61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7" b="19559"/>
          <a:stretch/>
        </p:blipFill>
        <p:spPr bwMode="auto">
          <a:xfrm>
            <a:off x="8285909" y="1703482"/>
            <a:ext cx="2558101" cy="220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13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556</Words>
  <Application>Microsoft Office PowerPoint</Application>
  <PresentationFormat>Custom</PresentationFormat>
  <Paragraphs>199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The Hospital Team</vt:lpstr>
      <vt:lpstr>Have you been to the hospital?</vt:lpstr>
      <vt:lpstr>PowerPoint Presentation</vt:lpstr>
      <vt:lpstr>PowerPoint Presentation</vt:lpstr>
      <vt:lpstr>PowerPoint Presentation</vt:lpstr>
      <vt:lpstr>HOSPITAL TEAM</vt:lpstr>
      <vt:lpstr>Meeting other medical professionals</vt:lpstr>
      <vt:lpstr>Meeting other medical professionals</vt:lpstr>
      <vt:lpstr>Meeting other medical professionals</vt:lpstr>
      <vt:lpstr>Meeting other medical professionals</vt:lpstr>
      <vt:lpstr>Meeting other medical professionals</vt:lpstr>
      <vt:lpstr>HOSPITAL DEPARTMENTS/UNITS?</vt:lpstr>
      <vt:lpstr>MODEL DIALOG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Hospital Team</dc:title>
  <dc:creator>Sandra Sembel</dc:creator>
  <cp:lastModifiedBy>B551</cp:lastModifiedBy>
  <cp:revision>14</cp:revision>
  <dcterms:created xsi:type="dcterms:W3CDTF">2017-08-22T03:06:23Z</dcterms:created>
  <dcterms:modified xsi:type="dcterms:W3CDTF">2018-08-27T01:52:47Z</dcterms:modified>
</cp:coreProperties>
</file>