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56B8-68DF-4F17-BBD4-CDFDF5D398F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AEE9-F5BE-4D8E-BB77-5C39A59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56B8-68DF-4F17-BBD4-CDFDF5D398F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AEE9-F5BE-4D8E-BB77-5C39A59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9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56B8-68DF-4F17-BBD4-CDFDF5D398F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AEE9-F5BE-4D8E-BB77-5C39A59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3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56B8-68DF-4F17-BBD4-CDFDF5D398F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AEE9-F5BE-4D8E-BB77-5C39A59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1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56B8-68DF-4F17-BBD4-CDFDF5D398F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AEE9-F5BE-4D8E-BB77-5C39A59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56B8-68DF-4F17-BBD4-CDFDF5D398F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AEE9-F5BE-4D8E-BB77-5C39A59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56B8-68DF-4F17-BBD4-CDFDF5D398F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AEE9-F5BE-4D8E-BB77-5C39A59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56B8-68DF-4F17-BBD4-CDFDF5D398F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AEE9-F5BE-4D8E-BB77-5C39A59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56B8-68DF-4F17-BBD4-CDFDF5D398F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AEE9-F5BE-4D8E-BB77-5C39A59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7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56B8-68DF-4F17-BBD4-CDFDF5D398F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AEE9-F5BE-4D8E-BB77-5C39A59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56B8-68DF-4F17-BBD4-CDFDF5D398F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3AEE9-F5BE-4D8E-BB77-5C39A59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4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56B8-68DF-4F17-BBD4-CDFDF5D398F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3AEE9-F5BE-4D8E-BB77-5C39A59C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2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ed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01" y="1"/>
            <a:ext cx="1028185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0330" y="1688808"/>
            <a:ext cx="9144000" cy="1269039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Skimming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5705" y="2957847"/>
            <a:ext cx="9144000" cy="69867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Brief Explanation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2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Skimming</a:t>
            </a:r>
            <a:endParaRPr lang="en-US" sz="40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What, Why, When, How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39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Skimming?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Skimming refers to reading </a:t>
            </a:r>
            <a:r>
              <a:rPr lang="en-US" dirty="0" smtClean="0">
                <a:solidFill>
                  <a:srgbClr val="FF0000"/>
                </a:solidFill>
              </a:rPr>
              <a:t>quickly</a:t>
            </a:r>
            <a:r>
              <a:rPr lang="en-US" dirty="0" smtClean="0"/>
              <a:t> to get the </a:t>
            </a:r>
            <a:r>
              <a:rPr lang="en-US" dirty="0" smtClean="0">
                <a:solidFill>
                  <a:srgbClr val="FF0000"/>
                </a:solidFill>
              </a:rPr>
              <a:t>general idea </a:t>
            </a:r>
            <a:r>
              <a:rPr lang="en-US" dirty="0" smtClean="0"/>
              <a:t>of what a reading text is about, without trying to understand its details.</a:t>
            </a:r>
          </a:p>
          <a:p>
            <a:r>
              <a:rPr lang="en-US" dirty="0" smtClean="0"/>
              <a:t>This is a technique used </a:t>
            </a:r>
            <a:r>
              <a:rPr lang="en-US" dirty="0" smtClean="0">
                <a:solidFill>
                  <a:srgbClr val="FF0000"/>
                </a:solidFill>
              </a:rPr>
              <a:t>to identify the main </a:t>
            </a:r>
            <a:r>
              <a:rPr lang="en-US" dirty="0" smtClean="0">
                <a:solidFill>
                  <a:srgbClr val="FF0000"/>
                </a:solidFill>
              </a:rPr>
              <a:t>idea</a:t>
            </a:r>
            <a:r>
              <a:rPr lang="en-US" dirty="0" smtClean="0"/>
              <a:t> </a:t>
            </a:r>
            <a:r>
              <a:rPr lang="en-US" dirty="0" smtClean="0"/>
              <a:t>of a text. </a:t>
            </a:r>
          </a:p>
          <a:p>
            <a:r>
              <a:rPr lang="en-US" dirty="0" smtClean="0"/>
              <a:t>We may skim the document before we actually read it.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591" r="21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18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skimming?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3342" y="1545465"/>
            <a:ext cx="5037198" cy="4898189"/>
          </a:xfrm>
        </p:spPr>
        <p:txBody>
          <a:bodyPr>
            <a:normAutofit/>
          </a:bodyPr>
          <a:lstStyle/>
          <a:p>
            <a:r>
              <a:rPr lang="en-US" b="1" dirty="0" smtClean="0"/>
              <a:t>Previewing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 predict content </a:t>
            </a:r>
            <a:r>
              <a:rPr lang="en-US" dirty="0" smtClean="0"/>
              <a:t>and determine if it is worth your time and energy </a:t>
            </a:r>
            <a:r>
              <a:rPr lang="en-US" dirty="0" smtClean="0"/>
              <a:t>to </a:t>
            </a:r>
            <a:r>
              <a:rPr lang="en-US" dirty="0" smtClean="0"/>
              <a:t>spend any more time with it.</a:t>
            </a:r>
          </a:p>
          <a:p>
            <a:r>
              <a:rPr lang="en-US" b="1" dirty="0" smtClean="0"/>
              <a:t>Reviewing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 recall the key points </a:t>
            </a:r>
            <a:r>
              <a:rPr lang="en-US" dirty="0" smtClean="0"/>
              <a:t>of what we have read</a:t>
            </a:r>
          </a:p>
          <a:p>
            <a:r>
              <a:rPr lang="en-US" b="1" dirty="0" smtClean="0"/>
              <a:t>Reading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 quickly read </a:t>
            </a:r>
            <a:r>
              <a:rPr lang="en-US" dirty="0" smtClean="0"/>
              <a:t>text selection that does not need detailed attention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210" b="2210"/>
          <a:stretch>
            <a:fillRect/>
          </a:stretch>
        </p:blipFill>
        <p:spPr>
          <a:xfrm>
            <a:off x="7216160" y="1262130"/>
            <a:ext cx="4137640" cy="4958366"/>
          </a:xfrm>
        </p:spPr>
      </p:pic>
    </p:spTree>
    <p:extLst>
      <p:ext uri="{BB962C8B-B14F-4D97-AF65-F5344CB8AC3E}">
        <p14:creationId xmlns:p14="http://schemas.microsoft.com/office/powerpoint/2010/main" val="29441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we skim?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we want to read quickly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 smtClean="0"/>
              <a:t>identify topic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 smtClean="0"/>
              <a:t>review key points</a:t>
            </a:r>
          </a:p>
          <a:p>
            <a:r>
              <a:rPr lang="en-US" dirty="0"/>
              <a:t>t</a:t>
            </a:r>
            <a:r>
              <a:rPr lang="en-US" dirty="0" smtClean="0"/>
              <a:t>o find general </a:t>
            </a:r>
            <a:r>
              <a:rPr lang="en-US" dirty="0" smtClean="0"/>
              <a:t>ideas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Headline news</a:t>
            </a:r>
          </a:p>
          <a:p>
            <a:r>
              <a:rPr lang="en-US" dirty="0" smtClean="0"/>
              <a:t>Advertisements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87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skim?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2644" b="12644"/>
          <a:stretch>
            <a:fillRect/>
          </a:stretch>
        </p:blipFill>
        <p:spPr>
          <a:xfrm>
            <a:off x="1065305" y="1690688"/>
            <a:ext cx="4038600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59192" y="1837321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Read the </a:t>
            </a:r>
            <a:r>
              <a:rPr lang="en-US" b="1" dirty="0" smtClean="0"/>
              <a:t>Title</a:t>
            </a:r>
          </a:p>
          <a:p>
            <a:r>
              <a:rPr lang="en-US" dirty="0"/>
              <a:t>Look at </a:t>
            </a:r>
            <a:r>
              <a:rPr lang="en-US" b="1" dirty="0"/>
              <a:t>pictures</a:t>
            </a:r>
            <a:r>
              <a:rPr lang="en-US" dirty="0"/>
              <a:t> and </a:t>
            </a:r>
            <a:r>
              <a:rPr lang="en-US" b="1" dirty="0"/>
              <a:t>captions</a:t>
            </a:r>
          </a:p>
          <a:p>
            <a:r>
              <a:rPr lang="en-US" dirty="0"/>
              <a:t>Read the </a:t>
            </a:r>
            <a:r>
              <a:rPr lang="en-US" b="1" dirty="0"/>
              <a:t>subheadings</a:t>
            </a:r>
          </a:p>
          <a:p>
            <a:r>
              <a:rPr lang="en-US" dirty="0" smtClean="0"/>
              <a:t>Read the </a:t>
            </a:r>
            <a:r>
              <a:rPr lang="en-US" b="1" dirty="0" smtClean="0"/>
              <a:t>introduction</a:t>
            </a:r>
            <a:r>
              <a:rPr lang="en-US" dirty="0" smtClean="0"/>
              <a:t> (lead in)</a:t>
            </a:r>
          </a:p>
          <a:p>
            <a:r>
              <a:rPr lang="en-US" dirty="0"/>
              <a:t>Read the </a:t>
            </a:r>
            <a:r>
              <a:rPr lang="en-US" b="1" dirty="0"/>
              <a:t>clue</a:t>
            </a:r>
            <a:r>
              <a:rPr lang="en-US" dirty="0"/>
              <a:t> words (boldface, italics, underlined, proper nouns)</a:t>
            </a:r>
          </a:p>
          <a:p>
            <a:r>
              <a:rPr lang="en-US" dirty="0" smtClean="0"/>
              <a:t>Read the </a:t>
            </a:r>
            <a:r>
              <a:rPr lang="en-US" b="1" dirty="0" smtClean="0"/>
              <a:t>first and/or the last paragraph</a:t>
            </a:r>
          </a:p>
          <a:p>
            <a:r>
              <a:rPr lang="en-US" dirty="0" smtClean="0"/>
              <a:t>Read the </a:t>
            </a:r>
            <a:r>
              <a:rPr lang="en-US" b="1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275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it yourself!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4552" y="1790162"/>
            <a:ext cx="5584175" cy="4870345"/>
          </a:xfrm>
        </p:spPr>
        <p:txBody>
          <a:bodyPr>
            <a:normAutofit/>
          </a:bodyPr>
          <a:lstStyle/>
          <a:p>
            <a:r>
              <a:rPr lang="en-US" dirty="0" smtClean="0"/>
              <a:t>Find an </a:t>
            </a:r>
            <a:r>
              <a:rPr lang="en-US" dirty="0" smtClean="0">
                <a:solidFill>
                  <a:srgbClr val="0000FF"/>
                </a:solidFill>
              </a:rPr>
              <a:t>article</a:t>
            </a:r>
          </a:p>
          <a:p>
            <a:r>
              <a:rPr lang="en-US" dirty="0" smtClean="0"/>
              <a:t>Share with us the </a:t>
            </a:r>
            <a:r>
              <a:rPr lang="en-US" dirty="0" smtClean="0">
                <a:solidFill>
                  <a:srgbClr val="0000FF"/>
                </a:solidFill>
              </a:rPr>
              <a:t>key ideas </a:t>
            </a:r>
            <a:r>
              <a:rPr lang="en-US" dirty="0" smtClean="0"/>
              <a:t>of the articles (3 to 5 key ideas)</a:t>
            </a:r>
          </a:p>
          <a:p>
            <a:r>
              <a:rPr lang="en-US" dirty="0" smtClean="0"/>
              <a:t>Remember to use </a:t>
            </a:r>
            <a:r>
              <a:rPr lang="en-US" dirty="0" smtClean="0">
                <a:solidFill>
                  <a:srgbClr val="0000FF"/>
                </a:solidFill>
              </a:rPr>
              <a:t>skimming strategies:</a:t>
            </a:r>
            <a:r>
              <a:rPr lang="en-US" dirty="0" smtClean="0"/>
              <a:t> Read the title, the first paragraph and/or last paragraph, Subheadings, first and last sentence of a paragraph, picture and captions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4960" y="1600200"/>
            <a:ext cx="3531370" cy="506030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Discovery</a:t>
            </a:r>
          </a:p>
          <a:p>
            <a:r>
              <a:rPr lang="en-US" sz="3200" dirty="0">
                <a:solidFill>
                  <a:srgbClr val="0000FF"/>
                </a:solidFill>
              </a:rPr>
              <a:t>BBC</a:t>
            </a:r>
          </a:p>
          <a:p>
            <a:r>
              <a:rPr lang="en-US" sz="3200" dirty="0">
                <a:solidFill>
                  <a:srgbClr val="0000FF"/>
                </a:solidFill>
              </a:rPr>
              <a:t>CNN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Times</a:t>
            </a:r>
          </a:p>
          <a:p>
            <a:r>
              <a:rPr lang="en-US" sz="3200" dirty="0">
                <a:solidFill>
                  <a:srgbClr val="0000FF"/>
                </a:solidFill>
              </a:rPr>
              <a:t>Reader’s Digest</a:t>
            </a:r>
          </a:p>
          <a:p>
            <a:r>
              <a:rPr lang="en-US" sz="3200" dirty="0">
                <a:solidFill>
                  <a:srgbClr val="0000FF"/>
                </a:solidFill>
              </a:rPr>
              <a:t>Jakarta Post</a:t>
            </a:r>
          </a:p>
          <a:p>
            <a:r>
              <a:rPr lang="en-US" sz="3200" dirty="0">
                <a:solidFill>
                  <a:srgbClr val="0000FF"/>
                </a:solidFill>
              </a:rPr>
              <a:t>National Geographic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Tempo 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251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Skimming</vt:lpstr>
      <vt:lpstr>Skimming</vt:lpstr>
      <vt:lpstr>What is Skimming?</vt:lpstr>
      <vt:lpstr>Why skimming?</vt:lpstr>
      <vt:lpstr>When do we skim?</vt:lpstr>
      <vt:lpstr>How do we skim?</vt:lpstr>
      <vt:lpstr>Try it yourself!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Skimming</dc:title>
  <dc:creator>Sandra Sembel</dc:creator>
  <cp:lastModifiedBy>Sandra Sembel</cp:lastModifiedBy>
  <cp:revision>10</cp:revision>
  <dcterms:created xsi:type="dcterms:W3CDTF">2018-01-04T04:42:09Z</dcterms:created>
  <dcterms:modified xsi:type="dcterms:W3CDTF">2018-01-05T04:11:27Z</dcterms:modified>
</cp:coreProperties>
</file>