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63609-C265-4657-A971-9EB6B9E98339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3BC6351-68C9-4A53-B8AF-1C859D6EA655}">
      <dgm:prSet phldrT="[Text]"/>
      <dgm:spPr/>
      <dgm:t>
        <a:bodyPr/>
        <a:lstStyle/>
        <a:p>
          <a:r>
            <a:rPr lang="en-US" dirty="0" smtClean="0"/>
            <a:t>Yes-No</a:t>
          </a:r>
          <a:endParaRPr lang="en-US" dirty="0"/>
        </a:p>
      </dgm:t>
    </dgm:pt>
    <dgm:pt modelId="{9164EB0B-A7C5-430D-8357-73E3C8B868F6}" type="parTrans" cxnId="{8248A5D6-602D-403A-86AD-12A9105F53B2}">
      <dgm:prSet/>
      <dgm:spPr/>
      <dgm:t>
        <a:bodyPr/>
        <a:lstStyle/>
        <a:p>
          <a:endParaRPr lang="en-US"/>
        </a:p>
      </dgm:t>
    </dgm:pt>
    <dgm:pt modelId="{4DEDBB1E-415C-4930-B174-91A165D02B07}" type="sibTrans" cxnId="{8248A5D6-602D-403A-86AD-12A9105F53B2}">
      <dgm:prSet/>
      <dgm:spPr/>
      <dgm:t>
        <a:bodyPr/>
        <a:lstStyle/>
        <a:p>
          <a:endParaRPr lang="en-US"/>
        </a:p>
      </dgm:t>
    </dgm:pt>
    <dgm:pt modelId="{00574333-E11B-4752-9A8B-DE535B8C48A5}">
      <dgm:prSet phldrT="[Text]"/>
      <dgm:spPr/>
      <dgm:t>
        <a:bodyPr/>
        <a:lstStyle/>
        <a:p>
          <a:r>
            <a:rPr lang="en-US" dirty="0" smtClean="0"/>
            <a:t>Requires a Yes or No answer</a:t>
          </a:r>
          <a:endParaRPr lang="en-US" dirty="0"/>
        </a:p>
      </dgm:t>
    </dgm:pt>
    <dgm:pt modelId="{2BEA1CEE-4E1C-4BB7-AA5A-9CBDF0CD9536}" type="parTrans" cxnId="{3003773E-7837-49D4-9828-71F219E914FC}">
      <dgm:prSet/>
      <dgm:spPr/>
      <dgm:t>
        <a:bodyPr/>
        <a:lstStyle/>
        <a:p>
          <a:endParaRPr lang="en-US"/>
        </a:p>
      </dgm:t>
    </dgm:pt>
    <dgm:pt modelId="{16089C0D-1EA9-4FD0-8547-15FD221A3492}" type="sibTrans" cxnId="{3003773E-7837-49D4-9828-71F219E914FC}">
      <dgm:prSet/>
      <dgm:spPr/>
      <dgm:t>
        <a:bodyPr/>
        <a:lstStyle/>
        <a:p>
          <a:endParaRPr lang="en-US"/>
        </a:p>
      </dgm:t>
    </dgm:pt>
    <dgm:pt modelId="{760DFE94-092C-4EA5-8942-A829B29832ED}">
      <dgm:prSet phldrT="[Text]"/>
      <dgm:spPr/>
      <dgm:t>
        <a:bodyPr/>
        <a:lstStyle/>
        <a:p>
          <a:r>
            <a:rPr lang="en-US" dirty="0" smtClean="0"/>
            <a:t>Starts with an auxiliary verb</a:t>
          </a:r>
          <a:endParaRPr lang="en-US" dirty="0"/>
        </a:p>
      </dgm:t>
    </dgm:pt>
    <dgm:pt modelId="{1B6D2459-9E39-4656-B12A-FF736C43FE77}" type="parTrans" cxnId="{7E6A8BA9-D9EE-4C40-B135-780F9B324F3A}">
      <dgm:prSet/>
      <dgm:spPr/>
      <dgm:t>
        <a:bodyPr/>
        <a:lstStyle/>
        <a:p>
          <a:endParaRPr lang="en-US"/>
        </a:p>
      </dgm:t>
    </dgm:pt>
    <dgm:pt modelId="{42252118-9306-42D8-9750-210491C44A3B}" type="sibTrans" cxnId="{7E6A8BA9-D9EE-4C40-B135-780F9B324F3A}">
      <dgm:prSet/>
      <dgm:spPr/>
      <dgm:t>
        <a:bodyPr/>
        <a:lstStyle/>
        <a:p>
          <a:endParaRPr lang="en-US"/>
        </a:p>
      </dgm:t>
    </dgm:pt>
    <dgm:pt modelId="{503E6487-882F-4A49-8B38-89D5DB5E6C7B}">
      <dgm:prSet phldrT="[Text]"/>
      <dgm:spPr/>
      <dgm:t>
        <a:bodyPr/>
        <a:lstStyle/>
        <a:p>
          <a:r>
            <a:rPr lang="en-US" dirty="0" smtClean="0"/>
            <a:t>Choice </a:t>
          </a:r>
          <a:endParaRPr lang="en-US" dirty="0"/>
        </a:p>
      </dgm:t>
    </dgm:pt>
    <dgm:pt modelId="{86523C13-D73F-4C89-A51D-4839490F07C8}" type="parTrans" cxnId="{1E6B6A27-795D-40A4-AEA2-FAF1F904EA06}">
      <dgm:prSet/>
      <dgm:spPr/>
      <dgm:t>
        <a:bodyPr/>
        <a:lstStyle/>
        <a:p>
          <a:endParaRPr lang="en-US"/>
        </a:p>
      </dgm:t>
    </dgm:pt>
    <dgm:pt modelId="{4C2238E4-05A1-4923-A9A5-BBA025C284C5}" type="sibTrans" cxnId="{1E6B6A27-795D-40A4-AEA2-FAF1F904EA06}">
      <dgm:prSet/>
      <dgm:spPr/>
      <dgm:t>
        <a:bodyPr/>
        <a:lstStyle/>
        <a:p>
          <a:endParaRPr lang="en-US"/>
        </a:p>
      </dgm:t>
    </dgm:pt>
    <dgm:pt modelId="{A002EA77-0462-4E8A-B565-96008C1CA92D}">
      <dgm:prSet phldrT="[Text]"/>
      <dgm:spPr/>
      <dgm:t>
        <a:bodyPr/>
        <a:lstStyle/>
        <a:p>
          <a:r>
            <a:rPr lang="en-US" dirty="0" smtClean="0"/>
            <a:t>Requires a choice answer</a:t>
          </a:r>
          <a:endParaRPr lang="en-US" dirty="0"/>
        </a:p>
      </dgm:t>
    </dgm:pt>
    <dgm:pt modelId="{62EEBA9A-A2C5-423A-8EE3-97246E0CD2D1}" type="parTrans" cxnId="{98D775EF-53AE-4137-B4B9-5486CE6A79F0}">
      <dgm:prSet/>
      <dgm:spPr/>
      <dgm:t>
        <a:bodyPr/>
        <a:lstStyle/>
        <a:p>
          <a:endParaRPr lang="en-US"/>
        </a:p>
      </dgm:t>
    </dgm:pt>
    <dgm:pt modelId="{95C07420-33D2-4AE9-9209-22C9EA89D939}" type="sibTrans" cxnId="{98D775EF-53AE-4137-B4B9-5486CE6A79F0}">
      <dgm:prSet/>
      <dgm:spPr/>
      <dgm:t>
        <a:bodyPr/>
        <a:lstStyle/>
        <a:p>
          <a:endParaRPr lang="en-US"/>
        </a:p>
      </dgm:t>
    </dgm:pt>
    <dgm:pt modelId="{A39FB5A2-A717-4E52-9326-58E56AD66E4C}">
      <dgm:prSet phldrT="[Text]"/>
      <dgm:spPr/>
      <dgm:t>
        <a:bodyPr/>
        <a:lstStyle/>
        <a:p>
          <a:r>
            <a:rPr lang="en-US" dirty="0" smtClean="0"/>
            <a:t>Starts with an auxiliary verb</a:t>
          </a:r>
          <a:endParaRPr lang="en-US" dirty="0"/>
        </a:p>
      </dgm:t>
    </dgm:pt>
    <dgm:pt modelId="{70782CA3-6328-4BE6-BDB9-5B63277F894E}" type="parTrans" cxnId="{CF2DEA98-AA95-4B10-9555-FE7189786CA1}">
      <dgm:prSet/>
      <dgm:spPr/>
      <dgm:t>
        <a:bodyPr/>
        <a:lstStyle/>
        <a:p>
          <a:endParaRPr lang="en-US"/>
        </a:p>
      </dgm:t>
    </dgm:pt>
    <dgm:pt modelId="{E88AF2D3-1937-42EF-A70C-9E89B83178EF}" type="sibTrans" cxnId="{CF2DEA98-AA95-4B10-9555-FE7189786CA1}">
      <dgm:prSet/>
      <dgm:spPr/>
      <dgm:t>
        <a:bodyPr/>
        <a:lstStyle/>
        <a:p>
          <a:endParaRPr lang="en-US"/>
        </a:p>
      </dgm:t>
    </dgm:pt>
    <dgm:pt modelId="{0D296D2A-995B-437C-B9DA-80BE8CAA4148}">
      <dgm:prSet phldrT="[Text]"/>
      <dgm:spPr/>
      <dgm:t>
        <a:bodyPr/>
        <a:lstStyle/>
        <a:p>
          <a:r>
            <a:rPr lang="en-US" dirty="0" smtClean="0"/>
            <a:t>Question Word</a:t>
          </a:r>
          <a:endParaRPr lang="en-US" dirty="0"/>
        </a:p>
      </dgm:t>
    </dgm:pt>
    <dgm:pt modelId="{8B5DA6AD-E6CF-4776-A1F8-C8A7AE0E0CD8}" type="parTrans" cxnId="{18D0D728-8E65-49AC-A724-9709E4A9D28C}">
      <dgm:prSet/>
      <dgm:spPr/>
      <dgm:t>
        <a:bodyPr/>
        <a:lstStyle/>
        <a:p>
          <a:endParaRPr lang="en-US"/>
        </a:p>
      </dgm:t>
    </dgm:pt>
    <dgm:pt modelId="{3336FE6D-3773-4299-95E7-421DD9BDF362}" type="sibTrans" cxnId="{18D0D728-8E65-49AC-A724-9709E4A9D28C}">
      <dgm:prSet/>
      <dgm:spPr/>
      <dgm:t>
        <a:bodyPr/>
        <a:lstStyle/>
        <a:p>
          <a:endParaRPr lang="en-US"/>
        </a:p>
      </dgm:t>
    </dgm:pt>
    <dgm:pt modelId="{031C1798-FA2E-4396-9FAE-2069682F2006}">
      <dgm:prSet phldrT="[Text]"/>
      <dgm:spPr/>
      <dgm:t>
        <a:bodyPr/>
        <a:lstStyle/>
        <a:p>
          <a:r>
            <a:rPr lang="en-US" dirty="0" smtClean="0"/>
            <a:t>Tag (Confirmation)</a:t>
          </a:r>
          <a:endParaRPr lang="en-US" dirty="0"/>
        </a:p>
      </dgm:t>
    </dgm:pt>
    <dgm:pt modelId="{2DFBB680-46BF-4701-9387-15AF63DBFF7D}" type="parTrans" cxnId="{82635AC2-0340-4816-A7E5-A281B5D096BA}">
      <dgm:prSet/>
      <dgm:spPr/>
      <dgm:t>
        <a:bodyPr/>
        <a:lstStyle/>
        <a:p>
          <a:endParaRPr lang="en-US"/>
        </a:p>
      </dgm:t>
    </dgm:pt>
    <dgm:pt modelId="{EDAF8BBE-F444-4639-B5A9-DE1519F5717C}" type="sibTrans" cxnId="{82635AC2-0340-4816-A7E5-A281B5D096BA}">
      <dgm:prSet/>
      <dgm:spPr/>
      <dgm:t>
        <a:bodyPr/>
        <a:lstStyle/>
        <a:p>
          <a:endParaRPr lang="en-US"/>
        </a:p>
      </dgm:t>
    </dgm:pt>
    <dgm:pt modelId="{9ED6D641-EF53-4A6E-9327-81B020F2C30D}">
      <dgm:prSet phldrT="[Text]"/>
      <dgm:spPr/>
      <dgm:t>
        <a:bodyPr/>
        <a:lstStyle/>
        <a:p>
          <a:r>
            <a:rPr lang="en-US" dirty="0" smtClean="0"/>
            <a:t>Requires a confirmation with Yes or No</a:t>
          </a:r>
          <a:endParaRPr lang="en-US" dirty="0"/>
        </a:p>
      </dgm:t>
    </dgm:pt>
    <dgm:pt modelId="{A01DA8EE-A3A6-459A-927F-17D4AF01D146}" type="parTrans" cxnId="{F3B7B50E-576E-4AF8-ABD9-D22E4A1C342B}">
      <dgm:prSet/>
      <dgm:spPr/>
      <dgm:t>
        <a:bodyPr/>
        <a:lstStyle/>
        <a:p>
          <a:endParaRPr lang="en-US"/>
        </a:p>
      </dgm:t>
    </dgm:pt>
    <dgm:pt modelId="{439DCF8A-34B3-41BF-84D1-9DD72BAA8376}" type="sibTrans" cxnId="{F3B7B50E-576E-4AF8-ABD9-D22E4A1C342B}">
      <dgm:prSet/>
      <dgm:spPr/>
      <dgm:t>
        <a:bodyPr/>
        <a:lstStyle/>
        <a:p>
          <a:endParaRPr lang="en-US"/>
        </a:p>
      </dgm:t>
    </dgm:pt>
    <dgm:pt modelId="{74E5B425-478B-4EA9-99F9-B29B118BB0F3}">
      <dgm:prSet phldrT="[Text]"/>
      <dgm:spPr/>
      <dgm:t>
        <a:bodyPr/>
        <a:lstStyle/>
        <a:p>
          <a:r>
            <a:rPr lang="en-US" dirty="0" smtClean="0"/>
            <a:t>Starts with a statement, ends with the opposite tag</a:t>
          </a:r>
          <a:endParaRPr lang="en-US" dirty="0"/>
        </a:p>
      </dgm:t>
    </dgm:pt>
    <dgm:pt modelId="{27207166-2A74-48E8-A84D-8E1B674D755B}" type="parTrans" cxnId="{782552A1-B46C-4829-8242-43CA34C89B60}">
      <dgm:prSet/>
      <dgm:spPr/>
      <dgm:t>
        <a:bodyPr/>
        <a:lstStyle/>
        <a:p>
          <a:endParaRPr lang="en-US"/>
        </a:p>
      </dgm:t>
    </dgm:pt>
    <dgm:pt modelId="{1075E12F-2539-4F8F-B61B-CB058915EC7A}" type="sibTrans" cxnId="{782552A1-B46C-4829-8242-43CA34C89B60}">
      <dgm:prSet/>
      <dgm:spPr/>
      <dgm:t>
        <a:bodyPr/>
        <a:lstStyle/>
        <a:p>
          <a:endParaRPr lang="en-US"/>
        </a:p>
      </dgm:t>
    </dgm:pt>
    <dgm:pt modelId="{8198FD3E-180E-47A8-8B1C-E54387C7AC0D}">
      <dgm:prSet phldrT="[Text]"/>
      <dgm:spPr/>
      <dgm:t>
        <a:bodyPr/>
        <a:lstStyle/>
        <a:p>
          <a:r>
            <a:rPr lang="en-US" dirty="0" smtClean="0"/>
            <a:t>Requires an answer by giving relevant information</a:t>
          </a:r>
          <a:endParaRPr lang="en-US" dirty="0"/>
        </a:p>
      </dgm:t>
    </dgm:pt>
    <dgm:pt modelId="{DA445120-B717-4191-8300-2E7B67EBDB14}" type="parTrans" cxnId="{DAD2772B-B7F5-4D3E-AE55-F94D54DF7B85}">
      <dgm:prSet/>
      <dgm:spPr/>
      <dgm:t>
        <a:bodyPr/>
        <a:lstStyle/>
        <a:p>
          <a:endParaRPr lang="en-US"/>
        </a:p>
      </dgm:t>
    </dgm:pt>
    <dgm:pt modelId="{6D02D292-725E-4E5A-ADF2-858E4CFDB68B}" type="sibTrans" cxnId="{DAD2772B-B7F5-4D3E-AE55-F94D54DF7B85}">
      <dgm:prSet/>
      <dgm:spPr/>
      <dgm:t>
        <a:bodyPr/>
        <a:lstStyle/>
        <a:p>
          <a:endParaRPr lang="en-US"/>
        </a:p>
      </dgm:t>
    </dgm:pt>
    <dgm:pt modelId="{C28E137B-DBAE-461A-B627-9D487DA7B446}">
      <dgm:prSet phldrT="[Text]"/>
      <dgm:spPr/>
      <dgm:t>
        <a:bodyPr/>
        <a:lstStyle/>
        <a:p>
          <a:r>
            <a:rPr lang="en-US" dirty="0" smtClean="0"/>
            <a:t>Starts with a question word</a:t>
          </a:r>
          <a:endParaRPr lang="en-US" dirty="0"/>
        </a:p>
      </dgm:t>
    </dgm:pt>
    <dgm:pt modelId="{81F12E80-F075-4C9B-AC3A-B7D9B1190204}" type="parTrans" cxnId="{C08DEE15-1A5F-4B52-B9A6-86D2A620E53D}">
      <dgm:prSet/>
      <dgm:spPr/>
      <dgm:t>
        <a:bodyPr/>
        <a:lstStyle/>
        <a:p>
          <a:endParaRPr lang="en-US"/>
        </a:p>
      </dgm:t>
    </dgm:pt>
    <dgm:pt modelId="{28138196-7720-4847-93BC-C1C8AD33D408}" type="sibTrans" cxnId="{C08DEE15-1A5F-4B52-B9A6-86D2A620E53D}">
      <dgm:prSet/>
      <dgm:spPr/>
      <dgm:t>
        <a:bodyPr/>
        <a:lstStyle/>
        <a:p>
          <a:endParaRPr lang="en-US"/>
        </a:p>
      </dgm:t>
    </dgm:pt>
    <dgm:pt modelId="{5F336761-1DE3-4068-8021-8D80AE4CF12A}" type="pres">
      <dgm:prSet presAssocID="{DA563609-C265-4657-A971-9EB6B9E983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A1CB1-1EB1-4F0E-8A97-3F10F2112137}" type="pres">
      <dgm:prSet presAssocID="{E3BC6351-68C9-4A53-B8AF-1C859D6EA655}" presName="composite" presStyleCnt="0"/>
      <dgm:spPr/>
    </dgm:pt>
    <dgm:pt modelId="{04638598-BE20-4B17-A921-EF64697AC21C}" type="pres">
      <dgm:prSet presAssocID="{E3BC6351-68C9-4A53-B8AF-1C859D6EA65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BFB3-6ABB-4E84-A14D-4C2DA85915D3}" type="pres">
      <dgm:prSet presAssocID="{E3BC6351-68C9-4A53-B8AF-1C859D6EA65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49A82-EF58-4DD0-95E0-D03C5D5581DD}" type="pres">
      <dgm:prSet presAssocID="{4DEDBB1E-415C-4930-B174-91A165D02B07}" presName="space" presStyleCnt="0"/>
      <dgm:spPr/>
    </dgm:pt>
    <dgm:pt modelId="{D40DFA8B-DA25-4B0B-9F57-A25C05E5BCBC}" type="pres">
      <dgm:prSet presAssocID="{503E6487-882F-4A49-8B38-89D5DB5E6C7B}" presName="composite" presStyleCnt="0"/>
      <dgm:spPr/>
    </dgm:pt>
    <dgm:pt modelId="{15F2B5DC-D1C2-4550-9DC3-F47D0A711BCC}" type="pres">
      <dgm:prSet presAssocID="{503E6487-882F-4A49-8B38-89D5DB5E6C7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259E-7FB7-4589-AD04-D400058CE71C}" type="pres">
      <dgm:prSet presAssocID="{503E6487-882F-4A49-8B38-89D5DB5E6C7B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319A3-B1FC-4D1C-8581-F9189F98EB26}" type="pres">
      <dgm:prSet presAssocID="{4C2238E4-05A1-4923-A9A5-BBA025C284C5}" presName="space" presStyleCnt="0"/>
      <dgm:spPr/>
    </dgm:pt>
    <dgm:pt modelId="{F4ED7CA4-853D-43EB-A1EE-8F87871B786B}" type="pres">
      <dgm:prSet presAssocID="{031C1798-FA2E-4396-9FAE-2069682F2006}" presName="composite" presStyleCnt="0"/>
      <dgm:spPr/>
    </dgm:pt>
    <dgm:pt modelId="{FE756D52-36DB-4FEB-BB73-650746D6651B}" type="pres">
      <dgm:prSet presAssocID="{031C1798-FA2E-4396-9FAE-2069682F200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D1A34-1821-4FFF-906F-E32686BF8A45}" type="pres">
      <dgm:prSet presAssocID="{031C1798-FA2E-4396-9FAE-2069682F200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5214C-DF9D-4E2C-A1D4-61BBDC001060}" type="pres">
      <dgm:prSet presAssocID="{EDAF8BBE-F444-4639-B5A9-DE1519F5717C}" presName="space" presStyleCnt="0"/>
      <dgm:spPr/>
    </dgm:pt>
    <dgm:pt modelId="{8B32F774-56B9-47F5-93CE-464E1B0154F1}" type="pres">
      <dgm:prSet presAssocID="{0D296D2A-995B-437C-B9DA-80BE8CAA4148}" presName="composite" presStyleCnt="0"/>
      <dgm:spPr/>
    </dgm:pt>
    <dgm:pt modelId="{85037374-84C0-47CC-8323-F6878A9A19C8}" type="pres">
      <dgm:prSet presAssocID="{0D296D2A-995B-437C-B9DA-80BE8CAA414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67574-9833-4C73-B389-6BD36B3BEFDF}" type="pres">
      <dgm:prSet presAssocID="{0D296D2A-995B-437C-B9DA-80BE8CAA414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552A1-B46C-4829-8242-43CA34C89B60}" srcId="{031C1798-FA2E-4396-9FAE-2069682F2006}" destId="{74E5B425-478B-4EA9-99F9-B29B118BB0F3}" srcOrd="1" destOrd="0" parTransId="{27207166-2A74-48E8-A84D-8E1B674D755B}" sibTransId="{1075E12F-2539-4F8F-B61B-CB058915EC7A}"/>
    <dgm:cxn modelId="{FB03D86F-C7E2-4EC4-AC26-4E9B5CFF4D69}" type="presOf" srcId="{C28E137B-DBAE-461A-B627-9D487DA7B446}" destId="{67967574-9833-4C73-B389-6BD36B3BEFDF}" srcOrd="0" destOrd="1" presId="urn:microsoft.com/office/officeart/2005/8/layout/hList1"/>
    <dgm:cxn modelId="{3003773E-7837-49D4-9828-71F219E914FC}" srcId="{E3BC6351-68C9-4A53-B8AF-1C859D6EA655}" destId="{00574333-E11B-4752-9A8B-DE535B8C48A5}" srcOrd="0" destOrd="0" parTransId="{2BEA1CEE-4E1C-4BB7-AA5A-9CBDF0CD9536}" sibTransId="{16089C0D-1EA9-4FD0-8547-15FD221A3492}"/>
    <dgm:cxn modelId="{CF2DEA98-AA95-4B10-9555-FE7189786CA1}" srcId="{503E6487-882F-4A49-8B38-89D5DB5E6C7B}" destId="{A39FB5A2-A717-4E52-9326-58E56AD66E4C}" srcOrd="1" destOrd="0" parTransId="{70782CA3-6328-4BE6-BDB9-5B63277F894E}" sibTransId="{E88AF2D3-1937-42EF-A70C-9E89B83178EF}"/>
    <dgm:cxn modelId="{82635AC2-0340-4816-A7E5-A281B5D096BA}" srcId="{DA563609-C265-4657-A971-9EB6B9E98339}" destId="{031C1798-FA2E-4396-9FAE-2069682F2006}" srcOrd="2" destOrd="0" parTransId="{2DFBB680-46BF-4701-9387-15AF63DBFF7D}" sibTransId="{EDAF8BBE-F444-4639-B5A9-DE1519F5717C}"/>
    <dgm:cxn modelId="{1E6B6A27-795D-40A4-AEA2-FAF1F904EA06}" srcId="{DA563609-C265-4657-A971-9EB6B9E98339}" destId="{503E6487-882F-4A49-8B38-89D5DB5E6C7B}" srcOrd="1" destOrd="0" parTransId="{86523C13-D73F-4C89-A51D-4839490F07C8}" sibTransId="{4C2238E4-05A1-4923-A9A5-BBA025C284C5}"/>
    <dgm:cxn modelId="{CCAFCC98-00A5-4647-8444-5DFF13716EFA}" type="presOf" srcId="{8198FD3E-180E-47A8-8B1C-E54387C7AC0D}" destId="{67967574-9833-4C73-B389-6BD36B3BEFDF}" srcOrd="0" destOrd="0" presId="urn:microsoft.com/office/officeart/2005/8/layout/hList1"/>
    <dgm:cxn modelId="{DAD2772B-B7F5-4D3E-AE55-F94D54DF7B85}" srcId="{0D296D2A-995B-437C-B9DA-80BE8CAA4148}" destId="{8198FD3E-180E-47A8-8B1C-E54387C7AC0D}" srcOrd="0" destOrd="0" parTransId="{DA445120-B717-4191-8300-2E7B67EBDB14}" sibTransId="{6D02D292-725E-4E5A-ADF2-858E4CFDB68B}"/>
    <dgm:cxn modelId="{36A26F46-C2CC-4783-85A2-3F914FA18160}" type="presOf" srcId="{74E5B425-478B-4EA9-99F9-B29B118BB0F3}" destId="{A40D1A34-1821-4FFF-906F-E32686BF8A45}" srcOrd="0" destOrd="1" presId="urn:microsoft.com/office/officeart/2005/8/layout/hList1"/>
    <dgm:cxn modelId="{BC5160C1-5958-4B58-95D6-8E6775089E5F}" type="presOf" srcId="{A002EA77-0462-4E8A-B565-96008C1CA92D}" destId="{DDB7259E-7FB7-4589-AD04-D400058CE71C}" srcOrd="0" destOrd="0" presId="urn:microsoft.com/office/officeart/2005/8/layout/hList1"/>
    <dgm:cxn modelId="{1DA47408-22DE-4B61-BFBA-15A073319ACA}" type="presOf" srcId="{A39FB5A2-A717-4E52-9326-58E56AD66E4C}" destId="{DDB7259E-7FB7-4589-AD04-D400058CE71C}" srcOrd="0" destOrd="1" presId="urn:microsoft.com/office/officeart/2005/8/layout/hList1"/>
    <dgm:cxn modelId="{B9058B2F-76D0-4FCA-A6F4-74BA6C658905}" type="presOf" srcId="{0D296D2A-995B-437C-B9DA-80BE8CAA4148}" destId="{85037374-84C0-47CC-8323-F6878A9A19C8}" srcOrd="0" destOrd="0" presId="urn:microsoft.com/office/officeart/2005/8/layout/hList1"/>
    <dgm:cxn modelId="{2E014E4D-8130-4150-8141-FCBC472E24B2}" type="presOf" srcId="{E3BC6351-68C9-4A53-B8AF-1C859D6EA655}" destId="{04638598-BE20-4B17-A921-EF64697AC21C}" srcOrd="0" destOrd="0" presId="urn:microsoft.com/office/officeart/2005/8/layout/hList1"/>
    <dgm:cxn modelId="{5828C9CB-9158-4E67-A619-7F696FF01555}" type="presOf" srcId="{9ED6D641-EF53-4A6E-9327-81B020F2C30D}" destId="{A40D1A34-1821-4FFF-906F-E32686BF8A45}" srcOrd="0" destOrd="0" presId="urn:microsoft.com/office/officeart/2005/8/layout/hList1"/>
    <dgm:cxn modelId="{F3B7B50E-576E-4AF8-ABD9-D22E4A1C342B}" srcId="{031C1798-FA2E-4396-9FAE-2069682F2006}" destId="{9ED6D641-EF53-4A6E-9327-81B020F2C30D}" srcOrd="0" destOrd="0" parTransId="{A01DA8EE-A3A6-459A-927F-17D4AF01D146}" sibTransId="{439DCF8A-34B3-41BF-84D1-9DD72BAA8376}"/>
    <dgm:cxn modelId="{735AA493-3846-4048-A5D4-1E1B98951084}" type="presOf" srcId="{00574333-E11B-4752-9A8B-DE535B8C48A5}" destId="{26D8BFB3-6ABB-4E84-A14D-4C2DA85915D3}" srcOrd="0" destOrd="0" presId="urn:microsoft.com/office/officeart/2005/8/layout/hList1"/>
    <dgm:cxn modelId="{18D0D728-8E65-49AC-A724-9709E4A9D28C}" srcId="{DA563609-C265-4657-A971-9EB6B9E98339}" destId="{0D296D2A-995B-437C-B9DA-80BE8CAA4148}" srcOrd="3" destOrd="0" parTransId="{8B5DA6AD-E6CF-4776-A1F8-C8A7AE0E0CD8}" sibTransId="{3336FE6D-3773-4299-95E7-421DD9BDF362}"/>
    <dgm:cxn modelId="{C08DEE15-1A5F-4B52-B9A6-86D2A620E53D}" srcId="{0D296D2A-995B-437C-B9DA-80BE8CAA4148}" destId="{C28E137B-DBAE-461A-B627-9D487DA7B446}" srcOrd="1" destOrd="0" parTransId="{81F12E80-F075-4C9B-AC3A-B7D9B1190204}" sibTransId="{28138196-7720-4847-93BC-C1C8AD33D408}"/>
    <dgm:cxn modelId="{8248A5D6-602D-403A-86AD-12A9105F53B2}" srcId="{DA563609-C265-4657-A971-9EB6B9E98339}" destId="{E3BC6351-68C9-4A53-B8AF-1C859D6EA655}" srcOrd="0" destOrd="0" parTransId="{9164EB0B-A7C5-430D-8357-73E3C8B868F6}" sibTransId="{4DEDBB1E-415C-4930-B174-91A165D02B07}"/>
    <dgm:cxn modelId="{D8D27756-0300-4A19-ABF1-B4B279E1448A}" type="presOf" srcId="{DA563609-C265-4657-A971-9EB6B9E98339}" destId="{5F336761-1DE3-4068-8021-8D80AE4CF12A}" srcOrd="0" destOrd="0" presId="urn:microsoft.com/office/officeart/2005/8/layout/hList1"/>
    <dgm:cxn modelId="{98D775EF-53AE-4137-B4B9-5486CE6A79F0}" srcId="{503E6487-882F-4A49-8B38-89D5DB5E6C7B}" destId="{A002EA77-0462-4E8A-B565-96008C1CA92D}" srcOrd="0" destOrd="0" parTransId="{62EEBA9A-A2C5-423A-8EE3-97246E0CD2D1}" sibTransId="{95C07420-33D2-4AE9-9209-22C9EA89D939}"/>
    <dgm:cxn modelId="{7E6A8BA9-D9EE-4C40-B135-780F9B324F3A}" srcId="{E3BC6351-68C9-4A53-B8AF-1C859D6EA655}" destId="{760DFE94-092C-4EA5-8942-A829B29832ED}" srcOrd="1" destOrd="0" parTransId="{1B6D2459-9E39-4656-B12A-FF736C43FE77}" sibTransId="{42252118-9306-42D8-9750-210491C44A3B}"/>
    <dgm:cxn modelId="{EA479E8B-BBFA-4C0B-B87A-0231E7AB7B05}" type="presOf" srcId="{760DFE94-092C-4EA5-8942-A829B29832ED}" destId="{26D8BFB3-6ABB-4E84-A14D-4C2DA85915D3}" srcOrd="0" destOrd="1" presId="urn:microsoft.com/office/officeart/2005/8/layout/hList1"/>
    <dgm:cxn modelId="{0A518391-7D81-4836-A215-F7374A7EA2A4}" type="presOf" srcId="{503E6487-882F-4A49-8B38-89D5DB5E6C7B}" destId="{15F2B5DC-D1C2-4550-9DC3-F47D0A711BCC}" srcOrd="0" destOrd="0" presId="urn:microsoft.com/office/officeart/2005/8/layout/hList1"/>
    <dgm:cxn modelId="{EA8B054E-08B7-43B6-BB1E-DB151F0A3C47}" type="presOf" srcId="{031C1798-FA2E-4396-9FAE-2069682F2006}" destId="{FE756D52-36DB-4FEB-BB73-650746D6651B}" srcOrd="0" destOrd="0" presId="urn:microsoft.com/office/officeart/2005/8/layout/hList1"/>
    <dgm:cxn modelId="{B911D396-C07A-4587-8AB6-36A166198130}" type="presParOf" srcId="{5F336761-1DE3-4068-8021-8D80AE4CF12A}" destId="{3B6A1CB1-1EB1-4F0E-8A97-3F10F2112137}" srcOrd="0" destOrd="0" presId="urn:microsoft.com/office/officeart/2005/8/layout/hList1"/>
    <dgm:cxn modelId="{3D962032-7D4F-4B10-82BD-03173593EF11}" type="presParOf" srcId="{3B6A1CB1-1EB1-4F0E-8A97-3F10F2112137}" destId="{04638598-BE20-4B17-A921-EF64697AC21C}" srcOrd="0" destOrd="0" presId="urn:microsoft.com/office/officeart/2005/8/layout/hList1"/>
    <dgm:cxn modelId="{F4F94D76-D34D-4FFE-B56C-16E8632EEE19}" type="presParOf" srcId="{3B6A1CB1-1EB1-4F0E-8A97-3F10F2112137}" destId="{26D8BFB3-6ABB-4E84-A14D-4C2DA85915D3}" srcOrd="1" destOrd="0" presId="urn:microsoft.com/office/officeart/2005/8/layout/hList1"/>
    <dgm:cxn modelId="{17F9D02C-5E02-47B3-AD00-4CC38BECBD53}" type="presParOf" srcId="{5F336761-1DE3-4068-8021-8D80AE4CF12A}" destId="{D2449A82-EF58-4DD0-95E0-D03C5D5581DD}" srcOrd="1" destOrd="0" presId="urn:microsoft.com/office/officeart/2005/8/layout/hList1"/>
    <dgm:cxn modelId="{4DEB32FF-5A35-4241-99E9-ABF24274E43D}" type="presParOf" srcId="{5F336761-1DE3-4068-8021-8D80AE4CF12A}" destId="{D40DFA8B-DA25-4B0B-9F57-A25C05E5BCBC}" srcOrd="2" destOrd="0" presId="urn:microsoft.com/office/officeart/2005/8/layout/hList1"/>
    <dgm:cxn modelId="{E7F9CB80-CC68-495B-9B3C-D6A3EFB0FC3B}" type="presParOf" srcId="{D40DFA8B-DA25-4B0B-9F57-A25C05E5BCBC}" destId="{15F2B5DC-D1C2-4550-9DC3-F47D0A711BCC}" srcOrd="0" destOrd="0" presId="urn:microsoft.com/office/officeart/2005/8/layout/hList1"/>
    <dgm:cxn modelId="{FE9A72DB-95FF-4D0F-8089-E4F534000928}" type="presParOf" srcId="{D40DFA8B-DA25-4B0B-9F57-A25C05E5BCBC}" destId="{DDB7259E-7FB7-4589-AD04-D400058CE71C}" srcOrd="1" destOrd="0" presId="urn:microsoft.com/office/officeart/2005/8/layout/hList1"/>
    <dgm:cxn modelId="{DCE2571E-6524-4FA6-882C-FB3C5936C999}" type="presParOf" srcId="{5F336761-1DE3-4068-8021-8D80AE4CF12A}" destId="{5C1319A3-B1FC-4D1C-8581-F9189F98EB26}" srcOrd="3" destOrd="0" presId="urn:microsoft.com/office/officeart/2005/8/layout/hList1"/>
    <dgm:cxn modelId="{6D757F27-99B5-4704-A30A-BFDEF4D9887F}" type="presParOf" srcId="{5F336761-1DE3-4068-8021-8D80AE4CF12A}" destId="{F4ED7CA4-853D-43EB-A1EE-8F87871B786B}" srcOrd="4" destOrd="0" presId="urn:microsoft.com/office/officeart/2005/8/layout/hList1"/>
    <dgm:cxn modelId="{CB615E4E-1C94-4667-B37E-347F6A8E7D6A}" type="presParOf" srcId="{F4ED7CA4-853D-43EB-A1EE-8F87871B786B}" destId="{FE756D52-36DB-4FEB-BB73-650746D6651B}" srcOrd="0" destOrd="0" presId="urn:microsoft.com/office/officeart/2005/8/layout/hList1"/>
    <dgm:cxn modelId="{CA03F9FA-C8E9-4956-9C69-9F70AA44348B}" type="presParOf" srcId="{F4ED7CA4-853D-43EB-A1EE-8F87871B786B}" destId="{A40D1A34-1821-4FFF-906F-E32686BF8A45}" srcOrd="1" destOrd="0" presId="urn:microsoft.com/office/officeart/2005/8/layout/hList1"/>
    <dgm:cxn modelId="{6FF39FFB-46C6-4824-9989-EDD81DA4DC17}" type="presParOf" srcId="{5F336761-1DE3-4068-8021-8D80AE4CF12A}" destId="{5515214C-DF9D-4E2C-A1D4-61BBDC001060}" srcOrd="5" destOrd="0" presId="urn:microsoft.com/office/officeart/2005/8/layout/hList1"/>
    <dgm:cxn modelId="{9CF716F3-957D-4F33-B676-150BD1110194}" type="presParOf" srcId="{5F336761-1DE3-4068-8021-8D80AE4CF12A}" destId="{8B32F774-56B9-47F5-93CE-464E1B0154F1}" srcOrd="6" destOrd="0" presId="urn:microsoft.com/office/officeart/2005/8/layout/hList1"/>
    <dgm:cxn modelId="{C7F05F42-2076-414E-861D-E14EA1BB5272}" type="presParOf" srcId="{8B32F774-56B9-47F5-93CE-464E1B0154F1}" destId="{85037374-84C0-47CC-8323-F6878A9A19C8}" srcOrd="0" destOrd="0" presId="urn:microsoft.com/office/officeart/2005/8/layout/hList1"/>
    <dgm:cxn modelId="{26062E78-DABB-43A8-BC41-751F48D5A5D0}" type="presParOf" srcId="{8B32F774-56B9-47F5-93CE-464E1B0154F1}" destId="{67967574-9833-4C73-B389-6BD36B3BEF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1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1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4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7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2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6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1FB2-E2AF-46CA-A3C1-321FAA89AB6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F763-72CB-42A6-A794-3CDCF0E0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urhappyschool.com/mathematics/uses-numbers-our-daily-life" TargetMode="External"/><Relationship Id="rId2" Type="http://schemas.openxmlformats.org/officeDocument/2006/relationships/hyperlink" Target="http://www.englishexercises.org/makeagame/viewgame.asp?id=20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lisch-hilfen.de/en/exercises/questions/answers_question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668" y="7087803"/>
            <a:ext cx="8429994" cy="146088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72" y="535504"/>
            <a:ext cx="11239992" cy="632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668" y="1212515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Simple: 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Forms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67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68" y="1300364"/>
            <a:ext cx="4392647" cy="2987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602" y="1300364"/>
            <a:ext cx="338137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5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Questions with the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430116"/>
              </p:ext>
            </p:extLst>
          </p:nvPr>
        </p:nvGraphicFramePr>
        <p:xfrm>
          <a:off x="838200" y="1580926"/>
          <a:ext cx="10515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206"/>
                <a:gridCol w="5928481"/>
                <a:gridCol w="36609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Answers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are you waiting for?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No, not yet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happened to Bob?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Home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does it take you to get there?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He broke his leg.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you tell me the time?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On January 1st, 1960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you call Mr. Brown?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 Two hours.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you like something to drink?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Next week.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will you travel to the United States?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 My brother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you done assignment 2?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H. A coke, please.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are you going?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To invite him to dinner.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were you born?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It's 2 o'clock.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56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3716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316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Yes-No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Change the statements to Yes-No Questions.</a:t>
            </a:r>
          </a:p>
          <a:p>
            <a:pPr marL="0" indent="0">
              <a:buNone/>
            </a:pPr>
            <a:r>
              <a:rPr lang="en-US" dirty="0" smtClean="0"/>
              <a:t>e.g. Mira goes to Bandung on weekend.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i="1" dirty="0" smtClean="0"/>
              <a:t>Does Mira go to Bandung on weekend?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loves this town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like soccer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 can drive a </a:t>
            </a:r>
            <a:r>
              <a:rPr lang="en-US" dirty="0" smtClean="0"/>
              <a:t>truck.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many students in this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 wakes up early.</a:t>
            </a:r>
          </a:p>
        </p:txBody>
      </p:sp>
    </p:spTree>
    <p:extLst>
      <p:ext uri="{BB962C8B-B14F-4D97-AF65-F5344CB8AC3E}">
        <p14:creationId xmlns:p14="http://schemas.microsoft.com/office/powerpoint/2010/main" val="222604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like coffee or tea?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you a first-born, middle-born, last-born or an only child?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your favorite ice-cream flavor chocolate, vanilla, or strawberry?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make your own choice question to ask to your partner!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7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 Question (Tag Question)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b="1" dirty="0" smtClean="0"/>
              <a:t>are</a:t>
            </a:r>
            <a:r>
              <a:rPr lang="en-US" dirty="0" smtClean="0"/>
              <a:t> a first-born, </a:t>
            </a:r>
            <a:r>
              <a:rPr lang="en-US" b="1" dirty="0" smtClean="0"/>
              <a:t>aren’t</a:t>
            </a:r>
            <a:r>
              <a:rPr lang="en-US" dirty="0" smtClean="0"/>
              <a:t>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Supply the correct tag to each question.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Brenda </a:t>
            </a:r>
            <a:r>
              <a:rPr lang="en-US" b="1" dirty="0" smtClean="0"/>
              <a:t>lives</a:t>
            </a:r>
            <a:r>
              <a:rPr lang="en-US" dirty="0" smtClean="0"/>
              <a:t> in Jakarta, </a:t>
            </a:r>
            <a:r>
              <a:rPr lang="en-US" b="1" dirty="0" smtClean="0"/>
              <a:t>___</a:t>
            </a:r>
            <a:r>
              <a:rPr lang="en-US" dirty="0" smtClean="0"/>
              <a:t> she?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b="1" dirty="0" smtClean="0"/>
              <a:t>like</a:t>
            </a:r>
            <a:r>
              <a:rPr lang="en-US" dirty="0" smtClean="0"/>
              <a:t> Indonesian food, </a:t>
            </a:r>
            <a:r>
              <a:rPr lang="en-US" b="1" dirty="0" smtClean="0"/>
              <a:t>___</a:t>
            </a:r>
            <a:r>
              <a:rPr lang="en-US" dirty="0" smtClean="0"/>
              <a:t> 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Shinta</a:t>
            </a:r>
            <a:r>
              <a:rPr lang="en-US" dirty="0" smtClean="0"/>
              <a:t> </a:t>
            </a:r>
            <a:r>
              <a:rPr lang="en-US" b="1" dirty="0" smtClean="0"/>
              <a:t>doesn’t</a:t>
            </a:r>
            <a:r>
              <a:rPr lang="en-US" dirty="0" smtClean="0"/>
              <a:t> like spicy food, </a:t>
            </a:r>
            <a:r>
              <a:rPr lang="en-US" b="1" dirty="0" smtClean="0"/>
              <a:t>___</a:t>
            </a:r>
            <a:r>
              <a:rPr lang="en-US" dirty="0" smtClean="0"/>
              <a:t> she?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 </a:t>
            </a:r>
            <a:r>
              <a:rPr lang="en-US" b="1" dirty="0" smtClean="0"/>
              <a:t>is</a:t>
            </a:r>
            <a:r>
              <a:rPr lang="en-US" dirty="0" smtClean="0"/>
              <a:t> in your class, ____ he?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twins </a:t>
            </a:r>
            <a:r>
              <a:rPr lang="en-US" b="1" dirty="0" smtClean="0"/>
              <a:t>don’t have </a:t>
            </a:r>
            <a:r>
              <a:rPr lang="en-US" dirty="0" smtClean="0"/>
              <a:t>any brother and sister, ____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7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611"/>
            <a:ext cx="10515600" cy="716700"/>
          </a:xfrm>
        </p:spPr>
        <p:txBody>
          <a:bodyPr/>
          <a:lstStyle/>
          <a:p>
            <a:r>
              <a:rPr lang="en-US" dirty="0" smtClean="0"/>
              <a:t>Question-Word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9"/>
            <a:ext cx="7005034" cy="509513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are </a:t>
            </a:r>
            <a:r>
              <a:rPr lang="en-US" dirty="0"/>
              <a:t>you so happy? </a:t>
            </a:r>
            <a:r>
              <a:rPr lang="en-US" b="1" dirty="0"/>
              <a:t>because I have a birthday party</a:t>
            </a:r>
            <a:r>
              <a:rPr lang="en-US" dirty="0"/>
              <a:t>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is sitting </a:t>
            </a:r>
            <a:r>
              <a:rPr lang="en-US" dirty="0"/>
              <a:t>behind you? </a:t>
            </a:r>
            <a:r>
              <a:rPr lang="en-US" b="1" dirty="0" smtClean="0"/>
              <a:t>Rita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do </a:t>
            </a:r>
            <a:r>
              <a:rPr lang="en-US" dirty="0"/>
              <a:t>you go to school? </a:t>
            </a:r>
            <a:r>
              <a:rPr lang="en-US" b="1" dirty="0"/>
              <a:t>by bus. 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does </a:t>
            </a:r>
            <a:r>
              <a:rPr lang="en-US" dirty="0"/>
              <a:t>the first lesson begin? </a:t>
            </a:r>
            <a:r>
              <a:rPr lang="en-US" b="1" dirty="0"/>
              <a:t>at 8.00 o'clock</a:t>
            </a:r>
            <a:r>
              <a:rPr lang="en-US" dirty="0"/>
              <a:t>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is </a:t>
            </a:r>
            <a:r>
              <a:rPr lang="en-US" dirty="0"/>
              <a:t>the police-station? </a:t>
            </a:r>
            <a:r>
              <a:rPr lang="en-US" b="1" dirty="0"/>
              <a:t>in front of the park.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is </a:t>
            </a:r>
            <a:r>
              <a:rPr lang="en-US" dirty="0"/>
              <a:t>the weather like in Israel? </a:t>
            </a:r>
            <a:r>
              <a:rPr lang="en-US" b="1" dirty="0"/>
              <a:t>It's hot</a:t>
            </a:r>
            <a:r>
              <a:rPr lang="en-US" dirty="0"/>
              <a:t>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do </a:t>
            </a:r>
            <a:r>
              <a:rPr lang="en-US" dirty="0"/>
              <a:t>the tickets cost? </a:t>
            </a:r>
            <a:r>
              <a:rPr lang="en-US" b="1" dirty="0"/>
              <a:t>I don't know. Maybe 15 $</a:t>
            </a:r>
            <a:r>
              <a:rPr lang="en-US" dirty="0"/>
              <a:t>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does </a:t>
            </a:r>
            <a:r>
              <a:rPr lang="en-US" dirty="0"/>
              <a:t>your mom go to work in the morning? </a:t>
            </a:r>
            <a:r>
              <a:rPr lang="en-US" b="1" dirty="0"/>
              <a:t>by taxi. 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does </a:t>
            </a:r>
            <a:r>
              <a:rPr lang="en-US" dirty="0"/>
              <a:t>he usually have for lunch? </a:t>
            </a:r>
            <a:r>
              <a:rPr lang="en-US" b="1" dirty="0"/>
              <a:t>rice and fish.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wants </a:t>
            </a:r>
            <a:r>
              <a:rPr lang="en-US" dirty="0"/>
              <a:t>to sing this  song? </a:t>
            </a:r>
            <a:r>
              <a:rPr lang="en-US" b="1" dirty="0"/>
              <a:t>Tamara .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book </a:t>
            </a:r>
            <a:r>
              <a:rPr lang="en-US" dirty="0"/>
              <a:t>is that? </a:t>
            </a:r>
            <a:r>
              <a:rPr lang="en-US" b="1" dirty="0"/>
              <a:t>It's Maria's. 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do </a:t>
            </a:r>
            <a:r>
              <a:rPr lang="en-US" dirty="0"/>
              <a:t>you have the longest holidays? </a:t>
            </a:r>
            <a:r>
              <a:rPr lang="en-US" b="1" dirty="0"/>
              <a:t>in summer</a:t>
            </a:r>
            <a:r>
              <a:rPr lang="en-US" dirty="0"/>
              <a:t>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can </a:t>
            </a:r>
            <a:r>
              <a:rPr lang="en-US" dirty="0"/>
              <a:t>translate this word in English? </a:t>
            </a:r>
            <a:r>
              <a:rPr lang="en-US" b="1" dirty="0"/>
              <a:t>I can. 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is </a:t>
            </a:r>
            <a:r>
              <a:rPr lang="en-US" dirty="0"/>
              <a:t>your address? </a:t>
            </a:r>
            <a:r>
              <a:rPr lang="en-US" b="1" dirty="0"/>
              <a:t>Main Street 16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(____) can </a:t>
            </a:r>
            <a:r>
              <a:rPr lang="en-US" dirty="0"/>
              <a:t>we buy  milk here? </a:t>
            </a:r>
            <a:r>
              <a:rPr lang="en-US" b="1" dirty="0"/>
              <a:t>at the supermarket</a:t>
            </a:r>
            <a:r>
              <a:rPr lang="en-US" dirty="0"/>
              <a:t>. </a:t>
            </a:r>
          </a:p>
        </p:txBody>
      </p:sp>
      <p:sp>
        <p:nvSpPr>
          <p:cNvPr id="4" name="Rectangle 3"/>
          <p:cNvSpPr/>
          <p:nvPr/>
        </p:nvSpPr>
        <p:spPr>
          <a:xfrm>
            <a:off x="8199549" y="1275009"/>
            <a:ext cx="30050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06633"/>
                </a:solidFill>
                <a:effectLst/>
                <a:latin typeface="Comic Sans MS" panose="030F0702030302020204" pitchFamily="66" charset="0"/>
              </a:rPr>
              <a:t>Fill in the blanks with: </a:t>
            </a:r>
          </a:p>
          <a:p>
            <a:endParaRPr lang="en-US" dirty="0">
              <a:solidFill>
                <a:srgbClr val="006633"/>
              </a:solidFill>
              <a:latin typeface="Comic Sans MS" panose="030F0702030302020204" pitchFamily="66" charset="0"/>
            </a:endParaRPr>
          </a:p>
          <a:p>
            <a:r>
              <a:rPr lang="en-US" b="1" i="0" dirty="0" smtClean="0">
                <a:solidFill>
                  <a:srgbClr val="006633"/>
                </a:solidFill>
                <a:effectLst/>
                <a:latin typeface="Comic Sans MS" panose="030F0702030302020204" pitchFamily="66" charset="0"/>
              </a:rPr>
              <a:t>who, why, what, how, how much, how many, how old, when, where, whose.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7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Exercises.org,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www.englishexercises.org/makeagame/viewgame.asp?id=2066</a:t>
            </a:r>
            <a:endParaRPr lang="en-US" dirty="0" smtClean="0"/>
          </a:p>
          <a:p>
            <a:r>
              <a:rPr lang="en-US" dirty="0" smtClean="0"/>
              <a:t>Our happy school,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ourhappyschool.com/mathematics/uses-numbers-our-daily-life</a:t>
            </a:r>
            <a:endParaRPr lang="en-US" dirty="0" smtClean="0"/>
          </a:p>
          <a:p>
            <a:r>
              <a:rPr lang="en-US" dirty="0" smtClean="0"/>
              <a:t>English </a:t>
            </a:r>
            <a:r>
              <a:rPr lang="en-US" dirty="0" err="1" smtClean="0"/>
              <a:t>Hilfen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http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www.englisch-hilfen.de/en/exercises/questions/answers_questions.htm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6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409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Present Simple:  Question Forms</vt:lpstr>
      <vt:lpstr>PowerPoint Presentation</vt:lpstr>
      <vt:lpstr>Match Questions with the Answers</vt:lpstr>
      <vt:lpstr>Types of questions</vt:lpstr>
      <vt:lpstr>Yes-No Questions</vt:lpstr>
      <vt:lpstr>Choice Questions</vt:lpstr>
      <vt:lpstr>Confirmation Question (Tag Question)</vt:lpstr>
      <vt:lpstr>Question-Word Questions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Simple:  Question Forms</dc:title>
  <dc:creator>Sandra Sembel</dc:creator>
  <cp:lastModifiedBy>Sandra Sembel</cp:lastModifiedBy>
  <cp:revision>7</cp:revision>
  <dcterms:created xsi:type="dcterms:W3CDTF">2017-01-17T03:44:49Z</dcterms:created>
  <dcterms:modified xsi:type="dcterms:W3CDTF">2017-01-17T04:18:34Z</dcterms:modified>
</cp:coreProperties>
</file>