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8717-5AAB-4C3E-BEF8-1DDEE9822FB5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9328-9681-4C76-A7F6-E41631E2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8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8717-5AAB-4C3E-BEF8-1DDEE9822FB5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9328-9681-4C76-A7F6-E41631E2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8717-5AAB-4C3E-BEF8-1DDEE9822FB5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9328-9681-4C76-A7F6-E41631E2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4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8717-5AAB-4C3E-BEF8-1DDEE9822FB5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9328-9681-4C76-A7F6-E41631E2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8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8717-5AAB-4C3E-BEF8-1DDEE9822FB5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9328-9681-4C76-A7F6-E41631E2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1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8717-5AAB-4C3E-BEF8-1DDEE9822FB5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9328-9681-4C76-A7F6-E41631E2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8717-5AAB-4C3E-BEF8-1DDEE9822FB5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9328-9681-4C76-A7F6-E41631E2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6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8717-5AAB-4C3E-BEF8-1DDEE9822FB5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9328-9681-4C76-A7F6-E41631E2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7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8717-5AAB-4C3E-BEF8-1DDEE9822FB5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9328-9681-4C76-A7F6-E41631E2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0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8717-5AAB-4C3E-BEF8-1DDEE9822FB5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9328-9681-4C76-A7F6-E41631E2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0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8717-5AAB-4C3E-BEF8-1DDEE9822FB5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9328-9681-4C76-A7F6-E41631E2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8717-5AAB-4C3E-BEF8-1DDEE9822FB5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99328-9681-4C76-A7F6-E41631E2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6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4" y="0"/>
            <a:ext cx="10303099" cy="5800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4552" y="5950039"/>
            <a:ext cx="10419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RULES/POLICY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04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50" y="2014956"/>
            <a:ext cx="8968410" cy="2941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2550" y="5112914"/>
            <a:ext cx="889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Please submit assignments </a:t>
            </a:r>
            <a:r>
              <a:rPr lang="en-US" sz="2800" b="1" dirty="0" smtClean="0"/>
              <a:t>early</a:t>
            </a:r>
            <a:r>
              <a:rPr lang="en-US" sz="2800" dirty="0" smtClean="0"/>
              <a:t> or </a:t>
            </a:r>
            <a:r>
              <a:rPr lang="en-US" sz="2800" b="1" dirty="0" smtClean="0"/>
              <a:t>on-time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384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608" y="1196796"/>
            <a:ext cx="32099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2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51" y="1027090"/>
            <a:ext cx="457200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3515" y="1661374"/>
            <a:ext cx="6743163" cy="77628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Time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637" y="2756079"/>
            <a:ext cx="6812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Students </a:t>
            </a:r>
            <a:r>
              <a:rPr lang="en-US" sz="3200" dirty="0"/>
              <a:t>must come on time. 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After </a:t>
            </a:r>
            <a:r>
              <a:rPr lang="en-US" sz="3200" dirty="0"/>
              <a:t>fifteen minutes of late arrival, the student will be marked absent.</a:t>
            </a:r>
          </a:p>
        </p:txBody>
      </p:sp>
    </p:spTree>
    <p:extLst>
      <p:ext uri="{BB962C8B-B14F-4D97-AF65-F5344CB8AC3E}">
        <p14:creationId xmlns:p14="http://schemas.microsoft.com/office/powerpoint/2010/main" val="31469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13" y="1004575"/>
            <a:ext cx="3190875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13" y="3243330"/>
            <a:ext cx="91440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7458" y="1081514"/>
            <a:ext cx="50543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Students are expected to have perfect attendance – attend all sessions.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However, 85 </a:t>
            </a:r>
            <a:r>
              <a:rPr lang="en-US" sz="2800" dirty="0"/>
              <a:t>% of minimum attendance is strictly required before a student can sit for the Final Exam.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481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18" y="1501562"/>
            <a:ext cx="3033734" cy="2029844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636394" y="1365160"/>
            <a:ext cx="6743163" cy="776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2304" y="2279561"/>
            <a:ext cx="6465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Emergencies (Illness, hospitalization, death in the family)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University assignments </a:t>
            </a:r>
          </a:p>
        </p:txBody>
      </p:sp>
      <p:pic>
        <p:nvPicPr>
          <p:cNvPr id="2050" name="Picture 2" descr="Image result for le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18" y="3720440"/>
            <a:ext cx="3033734" cy="202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2303" y="3720440"/>
            <a:ext cx="6465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Submit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Attestation 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Special Assignments</a:t>
            </a:r>
          </a:p>
        </p:txBody>
      </p:sp>
    </p:spTree>
    <p:extLst>
      <p:ext uri="{BB962C8B-B14F-4D97-AF65-F5344CB8AC3E}">
        <p14:creationId xmlns:p14="http://schemas.microsoft.com/office/powerpoint/2010/main" val="211888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669" y="1816420"/>
            <a:ext cx="4862848" cy="86644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 code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4580" y="2914680"/>
            <a:ext cx="57826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Proper clothing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No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sandals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619"/>
          <a:stretch/>
        </p:blipFill>
        <p:spPr>
          <a:xfrm>
            <a:off x="1446191" y="1698483"/>
            <a:ext cx="3470078" cy="316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3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Remedial and Make-up Exams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t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5" y="1845323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07617" y="1845323"/>
            <a:ext cx="45204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Minimum 85%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Failing Grade – Remedial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Passing grade (C-)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Official letter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9709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Cheating and Plagiarism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532"/>
            <a:ext cx="2409825" cy="189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735" y="2133531"/>
            <a:ext cx="3733800" cy="1896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388" y="2015476"/>
            <a:ext cx="3629179" cy="20135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1623" y="4471850"/>
            <a:ext cx="10742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Students who engage in cheating and plagiarism during exams, in performing their assignments or in signing class attendance list, will be declared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“fail” with an F mark 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may not sit for remedial exams.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4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Devices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487" y="1931831"/>
            <a:ext cx="3586807" cy="1960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5915" y="1931831"/>
            <a:ext cx="5679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Electronic devices should only be used to support English language learning.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859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Participation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2223"/>
          <a:stretch/>
        </p:blipFill>
        <p:spPr>
          <a:xfrm>
            <a:off x="838200" y="2446985"/>
            <a:ext cx="9753600" cy="4138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846820"/>
            <a:ext cx="9786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are expected to actively participate in all activities in class and on-line.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67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180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Arrival Time</vt:lpstr>
      <vt:lpstr>PowerPoint Presentation</vt:lpstr>
      <vt:lpstr>PowerPoint Presentation</vt:lpstr>
      <vt:lpstr>Dress code</vt:lpstr>
      <vt:lpstr>Remedial and Make-up Exams</vt:lpstr>
      <vt:lpstr>Cheating and Plagiarism</vt:lpstr>
      <vt:lpstr>Electronic Devices</vt:lpstr>
      <vt:lpstr>Class Participation</vt:lpstr>
      <vt:lpstr>Assignments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Sandra Sembel</cp:lastModifiedBy>
  <cp:revision>8</cp:revision>
  <dcterms:created xsi:type="dcterms:W3CDTF">2018-01-03T08:36:51Z</dcterms:created>
  <dcterms:modified xsi:type="dcterms:W3CDTF">2018-01-03T09:38:25Z</dcterms:modified>
</cp:coreProperties>
</file>