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9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EE3-D60C-49D4-B9B1-50FE7AA8DC8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15C-106C-43E2-8FC6-0E33C870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08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EE3-D60C-49D4-B9B1-50FE7AA8DC8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15C-106C-43E2-8FC6-0E33C870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EE3-D60C-49D4-B9B1-50FE7AA8DC8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15C-106C-43E2-8FC6-0E33C870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0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EE3-D60C-49D4-B9B1-50FE7AA8DC8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15C-106C-43E2-8FC6-0E33C870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9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EE3-D60C-49D4-B9B1-50FE7AA8DC8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15C-106C-43E2-8FC6-0E33C870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2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EE3-D60C-49D4-B9B1-50FE7AA8DC8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15C-106C-43E2-8FC6-0E33C870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9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EE3-D60C-49D4-B9B1-50FE7AA8DC8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15C-106C-43E2-8FC6-0E33C870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EE3-D60C-49D4-B9B1-50FE7AA8DC8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15C-106C-43E2-8FC6-0E33C870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7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EE3-D60C-49D4-B9B1-50FE7AA8DC8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15C-106C-43E2-8FC6-0E33C870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EE3-D60C-49D4-B9B1-50FE7AA8DC8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15C-106C-43E2-8FC6-0E33C870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EE3-D60C-49D4-B9B1-50FE7AA8DC8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215C-106C-43E2-8FC6-0E33C870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E7EE3-D60C-49D4-B9B1-50FE7AA8DC8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7215C-106C-43E2-8FC6-0E33C870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6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328216"/>
              </p:ext>
            </p:extLst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</a:tr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</a:tr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</a:tr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</a:tr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87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numbers in our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Date of birth (birthday date)</a:t>
            </a:r>
          </a:p>
          <a:p>
            <a:r>
              <a:rPr lang="en-US" dirty="0" smtClean="0"/>
              <a:t>Month of birth (birthday month)</a:t>
            </a:r>
          </a:p>
          <a:p>
            <a:r>
              <a:rPr lang="en-US" dirty="0" smtClean="0"/>
              <a:t>Year of birth</a:t>
            </a:r>
          </a:p>
          <a:p>
            <a:r>
              <a:rPr lang="en-US" dirty="0" smtClean="0"/>
              <a:t>Age (my age, my father’s age, my mother’s age …)</a:t>
            </a:r>
          </a:p>
          <a:p>
            <a:r>
              <a:rPr lang="en-US" dirty="0" smtClean="0"/>
              <a:t>Dating anniversary</a:t>
            </a:r>
          </a:p>
          <a:p>
            <a:r>
              <a:rPr lang="en-US" dirty="0" smtClean="0"/>
              <a:t>House number</a:t>
            </a:r>
          </a:p>
          <a:p>
            <a:r>
              <a:rPr lang="en-US" dirty="0" smtClean="0"/>
              <a:t>Dormitory room number</a:t>
            </a:r>
          </a:p>
          <a:p>
            <a:r>
              <a:rPr lang="en-US" dirty="0" smtClean="0"/>
              <a:t>Floor number</a:t>
            </a:r>
          </a:p>
          <a:p>
            <a:r>
              <a:rPr lang="en-US" dirty="0" smtClean="0"/>
              <a:t>Number of siblings (brothers and sisters in the family)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number of trophies I won</a:t>
            </a:r>
          </a:p>
          <a:p>
            <a:r>
              <a:rPr lang="en-US" dirty="0" smtClean="0"/>
              <a:t>Mobile phone number</a:t>
            </a:r>
          </a:p>
          <a:p>
            <a:r>
              <a:rPr lang="en-US" dirty="0"/>
              <a:t>H</a:t>
            </a:r>
            <a:r>
              <a:rPr lang="en-US" dirty="0" smtClean="0"/>
              <a:t>ome phone number</a:t>
            </a:r>
          </a:p>
          <a:p>
            <a:r>
              <a:rPr lang="en-US" dirty="0" smtClean="0"/>
              <a:t>Number of (shoes, mobile phones) that you have</a:t>
            </a:r>
          </a:p>
          <a:p>
            <a:r>
              <a:rPr lang="en-US" dirty="0" smtClean="0"/>
              <a:t>The year you  plan to graduate</a:t>
            </a:r>
          </a:p>
          <a:p>
            <a:r>
              <a:rPr lang="en-US" dirty="0" smtClean="0"/>
              <a:t>The year you plan to buy a car/house</a:t>
            </a:r>
          </a:p>
          <a:p>
            <a:r>
              <a:rPr lang="en-US" dirty="0" smtClean="0"/>
              <a:t>The year you plan to get married</a:t>
            </a:r>
          </a:p>
          <a:p>
            <a:r>
              <a:rPr lang="en-US" dirty="0" smtClean="0"/>
              <a:t>The number of children you plan to have</a:t>
            </a:r>
          </a:p>
          <a:p>
            <a:r>
              <a:rPr lang="en-US" dirty="0" smtClean="0"/>
              <a:t>…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7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(Your Name)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2667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" y="1524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0800" y="1524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4454236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70073" y="47244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51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(Your Name)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2667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" y="1524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0800" y="1524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4454236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34546" y="4724400"/>
            <a:ext cx="2064327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14800" y="2981235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1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6927273" y="1838235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4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6234546" y="5038635"/>
            <a:ext cx="20643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1509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1838234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7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47684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5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782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Numbers in My Life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5 special numbers in my life. The first is _____. It is/It represents ____. The second is _____. It is/It represents ____. The third is ____. It is/It represents ____. The fourth is ____. It is/It represents ____. The fifth is _____. It is/It represents ____. Those are the special numbers in my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212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Numbers</vt:lpstr>
      <vt:lpstr>Special numbers in our lives</vt:lpstr>
      <vt:lpstr>(Your Name)</vt:lpstr>
      <vt:lpstr>(Your Name)</vt:lpstr>
      <vt:lpstr>Special Numbers in My Life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Numbers in My Life</dc:title>
  <dc:creator>FLA-Lab Bahasa</dc:creator>
  <cp:lastModifiedBy>FLA-Lab Bahasa</cp:lastModifiedBy>
  <cp:revision>5</cp:revision>
  <dcterms:created xsi:type="dcterms:W3CDTF">2014-05-02T00:51:47Z</dcterms:created>
  <dcterms:modified xsi:type="dcterms:W3CDTF">2014-11-13T04:08:43Z</dcterms:modified>
</cp:coreProperties>
</file>