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B9C3D-E851-AD40-BCB0-847A391C80AA}" type="doc">
      <dgm:prSet loTypeId="urn:microsoft.com/office/officeart/2005/8/layout/matrix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9609305-A00E-3F40-BA5B-C6D15F6F44D4}">
      <dgm:prSet phldrT="[Text]"/>
      <dgm:spPr/>
      <dgm:t>
        <a:bodyPr/>
        <a:lstStyle/>
        <a:p>
          <a:r>
            <a:rPr lang="en-US" dirty="0" smtClean="0"/>
            <a:t>Sandra Sembel</a:t>
          </a:r>
          <a:endParaRPr lang="en-US" dirty="0"/>
        </a:p>
      </dgm:t>
    </dgm:pt>
    <dgm:pt modelId="{A0AB13C8-438A-8E42-8006-073C8DABABC8}" type="parTrans" cxnId="{3A141323-8E3F-D94B-86E2-86FF61057755}">
      <dgm:prSet/>
      <dgm:spPr/>
      <dgm:t>
        <a:bodyPr/>
        <a:lstStyle/>
        <a:p>
          <a:endParaRPr lang="en-US"/>
        </a:p>
      </dgm:t>
    </dgm:pt>
    <dgm:pt modelId="{3E0D8B47-D8E8-3B43-BB39-CCA4A731D999}" type="sibTrans" cxnId="{3A141323-8E3F-D94B-86E2-86FF61057755}">
      <dgm:prSet/>
      <dgm:spPr/>
      <dgm:t>
        <a:bodyPr/>
        <a:lstStyle/>
        <a:p>
          <a:endParaRPr lang="en-US"/>
        </a:p>
      </dgm:t>
    </dgm:pt>
    <dgm:pt modelId="{98CB9A45-0E77-684A-8AC0-AF740AD2C472}">
      <dgm:prSet phldrT="[Text]"/>
      <dgm:spPr/>
      <dgm:t>
        <a:bodyPr/>
        <a:lstStyle/>
        <a:p>
          <a:r>
            <a:rPr lang="en-US" dirty="0" smtClean="0"/>
            <a:t>Food</a:t>
          </a:r>
          <a:endParaRPr lang="en-US" dirty="0"/>
        </a:p>
      </dgm:t>
    </dgm:pt>
    <dgm:pt modelId="{7632078B-B7E2-6145-BE44-575FA221B43B}" type="parTrans" cxnId="{E71CA363-777C-9E4E-A6D7-B84BD24028D8}">
      <dgm:prSet/>
      <dgm:spPr/>
      <dgm:t>
        <a:bodyPr/>
        <a:lstStyle/>
        <a:p>
          <a:endParaRPr lang="en-US"/>
        </a:p>
      </dgm:t>
    </dgm:pt>
    <dgm:pt modelId="{1FB65AA8-6108-7246-8852-CF525F4306F4}" type="sibTrans" cxnId="{E71CA363-777C-9E4E-A6D7-B84BD24028D8}">
      <dgm:prSet/>
      <dgm:spPr/>
      <dgm:t>
        <a:bodyPr/>
        <a:lstStyle/>
        <a:p>
          <a:endParaRPr lang="en-US"/>
        </a:p>
      </dgm:t>
    </dgm:pt>
    <dgm:pt modelId="{1CEBC28E-4B70-5248-8B79-BEE4F41047E5}">
      <dgm:prSet phldrT="[Text]"/>
      <dgm:spPr/>
      <dgm:t>
        <a:bodyPr/>
        <a:lstStyle/>
        <a:p>
          <a:r>
            <a:rPr lang="en-US" dirty="0" smtClean="0"/>
            <a:t>Place</a:t>
          </a:r>
          <a:endParaRPr lang="en-US" dirty="0"/>
        </a:p>
      </dgm:t>
    </dgm:pt>
    <dgm:pt modelId="{F6CFE19A-122D-9A4A-932C-BF4AD2C627C3}" type="parTrans" cxnId="{6FAF85A9-58CC-CB41-AC1F-3364AF02DC60}">
      <dgm:prSet/>
      <dgm:spPr/>
      <dgm:t>
        <a:bodyPr/>
        <a:lstStyle/>
        <a:p>
          <a:endParaRPr lang="en-US"/>
        </a:p>
      </dgm:t>
    </dgm:pt>
    <dgm:pt modelId="{878463FC-1A2E-6645-BB89-26E7CC4DAECE}" type="sibTrans" cxnId="{6FAF85A9-58CC-CB41-AC1F-3364AF02DC60}">
      <dgm:prSet/>
      <dgm:spPr/>
      <dgm:t>
        <a:bodyPr/>
        <a:lstStyle/>
        <a:p>
          <a:endParaRPr lang="en-US"/>
        </a:p>
      </dgm:t>
    </dgm:pt>
    <dgm:pt modelId="{F720851F-4CD1-7A4B-9921-34C5A5E4D398}">
      <dgm:prSet phldrT="[Text]"/>
      <dgm:spPr/>
      <dgm:t>
        <a:bodyPr/>
        <a:lstStyle/>
        <a:p>
          <a:r>
            <a:rPr lang="en-US" dirty="0" smtClean="0"/>
            <a:t>Activity</a:t>
          </a:r>
          <a:endParaRPr lang="en-US" dirty="0"/>
        </a:p>
      </dgm:t>
    </dgm:pt>
    <dgm:pt modelId="{1B4BD033-D5A0-E343-BED3-3C21FA0A8BB9}" type="parTrans" cxnId="{1ED21A11-363B-C941-83C8-C51C62A1DE81}">
      <dgm:prSet/>
      <dgm:spPr/>
      <dgm:t>
        <a:bodyPr/>
        <a:lstStyle/>
        <a:p>
          <a:endParaRPr lang="en-US"/>
        </a:p>
      </dgm:t>
    </dgm:pt>
    <dgm:pt modelId="{F7A9008D-688F-504A-987E-3FE78A4D6ACE}" type="sibTrans" cxnId="{1ED21A11-363B-C941-83C8-C51C62A1DE81}">
      <dgm:prSet/>
      <dgm:spPr/>
      <dgm:t>
        <a:bodyPr/>
        <a:lstStyle/>
        <a:p>
          <a:endParaRPr lang="en-US"/>
        </a:p>
      </dgm:t>
    </dgm:pt>
    <dgm:pt modelId="{B1C5F52E-0C62-5345-9BC8-2A3AC7123796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E3074354-5CDF-9C44-A78D-508E13E7DDCF}" type="parTrans" cxnId="{8C0A192F-B74E-A047-B04A-CDB92D9DD50D}">
      <dgm:prSet/>
      <dgm:spPr/>
      <dgm:t>
        <a:bodyPr/>
        <a:lstStyle/>
        <a:p>
          <a:endParaRPr lang="en-US"/>
        </a:p>
      </dgm:t>
    </dgm:pt>
    <dgm:pt modelId="{2CB5A22C-E336-634F-ACD9-6812CAB3EB73}" type="sibTrans" cxnId="{8C0A192F-B74E-A047-B04A-CDB92D9DD50D}">
      <dgm:prSet/>
      <dgm:spPr/>
      <dgm:t>
        <a:bodyPr/>
        <a:lstStyle/>
        <a:p>
          <a:endParaRPr lang="en-US"/>
        </a:p>
      </dgm:t>
    </dgm:pt>
    <dgm:pt modelId="{265E22A1-E7F5-DF4B-80E3-7C9CC8BE0690}" type="pres">
      <dgm:prSet presAssocID="{9DFB9C3D-E851-AD40-BCB0-847A391C80A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1050AA-FD44-7943-89D0-A1243B6F4B2B}" type="pres">
      <dgm:prSet presAssocID="{9DFB9C3D-E851-AD40-BCB0-847A391C80AA}" presName="matrix" presStyleCnt="0"/>
      <dgm:spPr/>
    </dgm:pt>
    <dgm:pt modelId="{6CB22527-F11A-6846-8919-98A1F839038F}" type="pres">
      <dgm:prSet presAssocID="{9DFB9C3D-E851-AD40-BCB0-847A391C80AA}" presName="tile1" presStyleLbl="node1" presStyleIdx="0" presStyleCnt="4"/>
      <dgm:spPr/>
      <dgm:t>
        <a:bodyPr/>
        <a:lstStyle/>
        <a:p>
          <a:endParaRPr lang="en-US"/>
        </a:p>
      </dgm:t>
    </dgm:pt>
    <dgm:pt modelId="{A829BA8C-2E3A-5A41-B52D-426E390E4FB4}" type="pres">
      <dgm:prSet presAssocID="{9DFB9C3D-E851-AD40-BCB0-847A391C80A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74265-364E-244A-B878-91A53F730533}" type="pres">
      <dgm:prSet presAssocID="{9DFB9C3D-E851-AD40-BCB0-847A391C80AA}" presName="tile2" presStyleLbl="node1" presStyleIdx="1" presStyleCnt="4"/>
      <dgm:spPr/>
      <dgm:t>
        <a:bodyPr/>
        <a:lstStyle/>
        <a:p>
          <a:endParaRPr lang="en-US"/>
        </a:p>
      </dgm:t>
    </dgm:pt>
    <dgm:pt modelId="{A6C35554-58DA-5D4D-A9E4-68963F7EE466}" type="pres">
      <dgm:prSet presAssocID="{9DFB9C3D-E851-AD40-BCB0-847A391C80A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FC67F-13F3-9F42-858F-7B1B7058051E}" type="pres">
      <dgm:prSet presAssocID="{9DFB9C3D-E851-AD40-BCB0-847A391C80AA}" presName="tile3" presStyleLbl="node1" presStyleIdx="2" presStyleCnt="4"/>
      <dgm:spPr/>
      <dgm:t>
        <a:bodyPr/>
        <a:lstStyle/>
        <a:p>
          <a:endParaRPr lang="en-US"/>
        </a:p>
      </dgm:t>
    </dgm:pt>
    <dgm:pt modelId="{705FA093-9FF4-B64F-91D1-4B6C5A54CB9C}" type="pres">
      <dgm:prSet presAssocID="{9DFB9C3D-E851-AD40-BCB0-847A391C80A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2EE80-EA12-5140-A0B0-DFAD40268000}" type="pres">
      <dgm:prSet presAssocID="{9DFB9C3D-E851-AD40-BCB0-847A391C80AA}" presName="tile4" presStyleLbl="node1" presStyleIdx="3" presStyleCnt="4"/>
      <dgm:spPr/>
      <dgm:t>
        <a:bodyPr/>
        <a:lstStyle/>
        <a:p>
          <a:endParaRPr lang="en-US"/>
        </a:p>
      </dgm:t>
    </dgm:pt>
    <dgm:pt modelId="{4390AE03-AAB5-3A44-9501-5D7627482FA9}" type="pres">
      <dgm:prSet presAssocID="{9DFB9C3D-E851-AD40-BCB0-847A391C80A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32F7-F768-D646-80C4-464A0D1B4FAE}" type="pres">
      <dgm:prSet presAssocID="{9DFB9C3D-E851-AD40-BCB0-847A391C80A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A141323-8E3F-D94B-86E2-86FF61057755}" srcId="{9DFB9C3D-E851-AD40-BCB0-847A391C80AA}" destId="{99609305-A00E-3F40-BA5B-C6D15F6F44D4}" srcOrd="0" destOrd="0" parTransId="{A0AB13C8-438A-8E42-8006-073C8DABABC8}" sibTransId="{3E0D8B47-D8E8-3B43-BB39-CCA4A731D999}"/>
    <dgm:cxn modelId="{4623A496-6CB2-D540-AA6C-326134BA7A46}" type="presOf" srcId="{98CB9A45-0E77-684A-8AC0-AF740AD2C472}" destId="{6CB22527-F11A-6846-8919-98A1F839038F}" srcOrd="0" destOrd="0" presId="urn:microsoft.com/office/officeart/2005/8/layout/matrix1"/>
    <dgm:cxn modelId="{1ED21A11-363B-C941-83C8-C51C62A1DE81}" srcId="{99609305-A00E-3F40-BA5B-C6D15F6F44D4}" destId="{F720851F-4CD1-7A4B-9921-34C5A5E4D398}" srcOrd="2" destOrd="0" parTransId="{1B4BD033-D5A0-E343-BED3-3C21FA0A8BB9}" sibTransId="{F7A9008D-688F-504A-987E-3FE78A4D6ACE}"/>
    <dgm:cxn modelId="{5DD1C12B-5E4E-B147-8D84-A333AF43AA58}" type="presOf" srcId="{F720851F-4CD1-7A4B-9921-34C5A5E4D398}" destId="{705FA093-9FF4-B64F-91D1-4B6C5A54CB9C}" srcOrd="1" destOrd="0" presId="urn:microsoft.com/office/officeart/2005/8/layout/matrix1"/>
    <dgm:cxn modelId="{3768DBA9-54E0-7548-9CF9-4CB64C940137}" type="presOf" srcId="{98CB9A45-0E77-684A-8AC0-AF740AD2C472}" destId="{A829BA8C-2E3A-5A41-B52D-426E390E4FB4}" srcOrd="1" destOrd="0" presId="urn:microsoft.com/office/officeart/2005/8/layout/matrix1"/>
    <dgm:cxn modelId="{5F79D213-4DFA-F74D-890D-A9CFA424D3F0}" type="presOf" srcId="{9DFB9C3D-E851-AD40-BCB0-847A391C80AA}" destId="{265E22A1-E7F5-DF4B-80E3-7C9CC8BE0690}" srcOrd="0" destOrd="0" presId="urn:microsoft.com/office/officeart/2005/8/layout/matrix1"/>
    <dgm:cxn modelId="{E71CA363-777C-9E4E-A6D7-B84BD24028D8}" srcId="{99609305-A00E-3F40-BA5B-C6D15F6F44D4}" destId="{98CB9A45-0E77-684A-8AC0-AF740AD2C472}" srcOrd="0" destOrd="0" parTransId="{7632078B-B7E2-6145-BE44-575FA221B43B}" sibTransId="{1FB65AA8-6108-7246-8852-CF525F4306F4}"/>
    <dgm:cxn modelId="{6FAF85A9-58CC-CB41-AC1F-3364AF02DC60}" srcId="{99609305-A00E-3F40-BA5B-C6D15F6F44D4}" destId="{1CEBC28E-4B70-5248-8B79-BEE4F41047E5}" srcOrd="1" destOrd="0" parTransId="{F6CFE19A-122D-9A4A-932C-BF4AD2C627C3}" sibTransId="{878463FC-1A2E-6645-BB89-26E7CC4DAECE}"/>
    <dgm:cxn modelId="{C59D62DA-C3B9-C14A-9CBA-F82F8E9E6253}" type="presOf" srcId="{B1C5F52E-0C62-5345-9BC8-2A3AC7123796}" destId="{2472EE80-EA12-5140-A0B0-DFAD40268000}" srcOrd="0" destOrd="0" presId="urn:microsoft.com/office/officeart/2005/8/layout/matrix1"/>
    <dgm:cxn modelId="{BD4B4AE2-7E55-084D-803E-23FC05AA17C9}" type="presOf" srcId="{99609305-A00E-3F40-BA5B-C6D15F6F44D4}" destId="{AAAD32F7-F768-D646-80C4-464A0D1B4FAE}" srcOrd="0" destOrd="0" presId="urn:microsoft.com/office/officeart/2005/8/layout/matrix1"/>
    <dgm:cxn modelId="{73FC5C28-C53E-1341-A498-0E26870CD0F2}" type="presOf" srcId="{B1C5F52E-0C62-5345-9BC8-2A3AC7123796}" destId="{4390AE03-AAB5-3A44-9501-5D7627482FA9}" srcOrd="1" destOrd="0" presId="urn:microsoft.com/office/officeart/2005/8/layout/matrix1"/>
    <dgm:cxn modelId="{5A5D7309-9BFF-D945-A5AD-7450EC11C5B3}" type="presOf" srcId="{1CEBC28E-4B70-5248-8B79-BEE4F41047E5}" destId="{A9A74265-364E-244A-B878-91A53F730533}" srcOrd="0" destOrd="0" presId="urn:microsoft.com/office/officeart/2005/8/layout/matrix1"/>
    <dgm:cxn modelId="{8C0A192F-B74E-A047-B04A-CDB92D9DD50D}" srcId="{99609305-A00E-3F40-BA5B-C6D15F6F44D4}" destId="{B1C5F52E-0C62-5345-9BC8-2A3AC7123796}" srcOrd="3" destOrd="0" parTransId="{E3074354-5CDF-9C44-A78D-508E13E7DDCF}" sibTransId="{2CB5A22C-E336-634F-ACD9-6812CAB3EB73}"/>
    <dgm:cxn modelId="{88DD2C1C-D798-C947-B7DE-2B8BDC2B33AA}" type="presOf" srcId="{1CEBC28E-4B70-5248-8B79-BEE4F41047E5}" destId="{A6C35554-58DA-5D4D-A9E4-68963F7EE466}" srcOrd="1" destOrd="0" presId="urn:microsoft.com/office/officeart/2005/8/layout/matrix1"/>
    <dgm:cxn modelId="{C567CC17-3743-8543-BC61-41E9D5287AC9}" type="presOf" srcId="{F720851F-4CD1-7A4B-9921-34C5A5E4D398}" destId="{D44FC67F-13F3-9F42-858F-7B1B7058051E}" srcOrd="0" destOrd="0" presId="urn:microsoft.com/office/officeart/2005/8/layout/matrix1"/>
    <dgm:cxn modelId="{195FDDCA-DBD1-1F41-B6BA-DC297414BAFB}" type="presParOf" srcId="{265E22A1-E7F5-DF4B-80E3-7C9CC8BE0690}" destId="{EE1050AA-FD44-7943-89D0-A1243B6F4B2B}" srcOrd="0" destOrd="0" presId="urn:microsoft.com/office/officeart/2005/8/layout/matrix1"/>
    <dgm:cxn modelId="{29A3461F-60BE-4844-B771-B63B2664DC62}" type="presParOf" srcId="{EE1050AA-FD44-7943-89D0-A1243B6F4B2B}" destId="{6CB22527-F11A-6846-8919-98A1F839038F}" srcOrd="0" destOrd="0" presId="urn:microsoft.com/office/officeart/2005/8/layout/matrix1"/>
    <dgm:cxn modelId="{A35A4DC6-B1D3-EE46-9DC8-7296496B037C}" type="presParOf" srcId="{EE1050AA-FD44-7943-89D0-A1243B6F4B2B}" destId="{A829BA8C-2E3A-5A41-B52D-426E390E4FB4}" srcOrd="1" destOrd="0" presId="urn:microsoft.com/office/officeart/2005/8/layout/matrix1"/>
    <dgm:cxn modelId="{1B86AE4E-13F8-AA40-A3AD-C547DF9190BF}" type="presParOf" srcId="{EE1050AA-FD44-7943-89D0-A1243B6F4B2B}" destId="{A9A74265-364E-244A-B878-91A53F730533}" srcOrd="2" destOrd="0" presId="urn:microsoft.com/office/officeart/2005/8/layout/matrix1"/>
    <dgm:cxn modelId="{317E239B-1191-5C4A-B344-85DAD70F5B89}" type="presParOf" srcId="{EE1050AA-FD44-7943-89D0-A1243B6F4B2B}" destId="{A6C35554-58DA-5D4D-A9E4-68963F7EE466}" srcOrd="3" destOrd="0" presId="urn:microsoft.com/office/officeart/2005/8/layout/matrix1"/>
    <dgm:cxn modelId="{92F6553D-0D01-5C4F-9D50-20C4BF8AE7D0}" type="presParOf" srcId="{EE1050AA-FD44-7943-89D0-A1243B6F4B2B}" destId="{D44FC67F-13F3-9F42-858F-7B1B7058051E}" srcOrd="4" destOrd="0" presId="urn:microsoft.com/office/officeart/2005/8/layout/matrix1"/>
    <dgm:cxn modelId="{F9CE3037-1E73-3142-B53E-9E9C47AF96ED}" type="presParOf" srcId="{EE1050AA-FD44-7943-89D0-A1243B6F4B2B}" destId="{705FA093-9FF4-B64F-91D1-4B6C5A54CB9C}" srcOrd="5" destOrd="0" presId="urn:microsoft.com/office/officeart/2005/8/layout/matrix1"/>
    <dgm:cxn modelId="{3EC612AB-0FA4-5C46-A64B-EBB34C411BD5}" type="presParOf" srcId="{EE1050AA-FD44-7943-89D0-A1243B6F4B2B}" destId="{2472EE80-EA12-5140-A0B0-DFAD40268000}" srcOrd="6" destOrd="0" presId="urn:microsoft.com/office/officeart/2005/8/layout/matrix1"/>
    <dgm:cxn modelId="{BEF64E32-11C0-B346-9B6C-E7E72ABA7453}" type="presParOf" srcId="{EE1050AA-FD44-7943-89D0-A1243B6F4B2B}" destId="{4390AE03-AAB5-3A44-9501-5D7627482FA9}" srcOrd="7" destOrd="0" presId="urn:microsoft.com/office/officeart/2005/8/layout/matrix1"/>
    <dgm:cxn modelId="{620045CD-6335-5047-8E1D-65DEF4099A7A}" type="presParOf" srcId="{265E22A1-E7F5-DF4B-80E3-7C9CC8BE0690}" destId="{AAAD32F7-F768-D646-80C4-464A0D1B4F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FA9E1-B2CA-7746-BAAC-926F51A314DE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A72963-CFD0-B04E-8BC4-3D774940E92C}">
      <dgm:prSet phldrT="[Text]"/>
      <dgm:spPr/>
      <dgm:t>
        <a:bodyPr/>
        <a:lstStyle/>
        <a:p>
          <a:r>
            <a:rPr lang="en-US" dirty="0" smtClean="0"/>
            <a:t>What </a:t>
          </a:r>
          <a:r>
            <a:rPr lang="en-US" dirty="0" smtClean="0"/>
            <a:t>do you </a:t>
          </a:r>
          <a:r>
            <a:rPr lang="en-US" dirty="0" smtClean="0"/>
            <a:t>remember?</a:t>
          </a:r>
          <a:endParaRPr lang="en-US" dirty="0"/>
        </a:p>
      </dgm:t>
    </dgm:pt>
    <dgm:pt modelId="{28E5A02F-D512-BA43-BE38-1110186C7942}" type="parTrans" cxnId="{738D5A9E-9771-1E49-8A7D-9E70D671DE68}">
      <dgm:prSet/>
      <dgm:spPr/>
      <dgm:t>
        <a:bodyPr/>
        <a:lstStyle/>
        <a:p>
          <a:endParaRPr lang="en-US"/>
        </a:p>
      </dgm:t>
    </dgm:pt>
    <dgm:pt modelId="{AD1C7BF7-1208-8944-BB7F-13F4B753F2B4}" type="sibTrans" cxnId="{738D5A9E-9771-1E49-8A7D-9E70D671DE68}">
      <dgm:prSet/>
      <dgm:spPr/>
      <dgm:t>
        <a:bodyPr/>
        <a:lstStyle/>
        <a:p>
          <a:endParaRPr lang="en-US"/>
        </a:p>
      </dgm:t>
    </dgm:pt>
    <dgm:pt modelId="{2530EBD8-B19C-674B-A05E-CB11A61367B5}">
      <dgm:prSet phldrT="[Text]"/>
      <dgm:spPr/>
      <dgm:t>
        <a:bodyPr/>
        <a:lstStyle/>
        <a:p>
          <a:r>
            <a:rPr lang="en-US" dirty="0" smtClean="0"/>
            <a:t>Question?</a:t>
          </a:r>
          <a:endParaRPr lang="en-US" dirty="0"/>
        </a:p>
      </dgm:t>
    </dgm:pt>
    <dgm:pt modelId="{A909726F-125C-654F-B331-31EFE735F1E6}" type="parTrans" cxnId="{F7E25E9C-64A6-714A-84C9-25B724BD674B}">
      <dgm:prSet/>
      <dgm:spPr/>
      <dgm:t>
        <a:bodyPr/>
        <a:lstStyle/>
        <a:p>
          <a:endParaRPr lang="en-US"/>
        </a:p>
      </dgm:t>
    </dgm:pt>
    <dgm:pt modelId="{ADEA8911-5A81-2148-A5D2-60F8ABF5CAFC}" type="sibTrans" cxnId="{F7E25E9C-64A6-714A-84C9-25B724BD674B}">
      <dgm:prSet/>
      <dgm:spPr/>
      <dgm:t>
        <a:bodyPr/>
        <a:lstStyle/>
        <a:p>
          <a:endParaRPr lang="en-US"/>
        </a:p>
      </dgm:t>
    </dgm:pt>
    <dgm:pt modelId="{30C3E99F-1557-CA4E-9A12-7C52DBCF0AE4}" type="pres">
      <dgm:prSet presAssocID="{D5EFA9E1-B2CA-7746-BAAC-926F51A314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70AD6D-3266-4745-95AC-BA06AF9CCF8E}" type="pres">
      <dgm:prSet presAssocID="{91A72963-CFD0-B04E-8BC4-3D774940E9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9B1DA-26C6-CC4E-86F1-C92A2924B47A}" type="pres">
      <dgm:prSet presAssocID="{AD1C7BF7-1208-8944-BB7F-13F4B753F2B4}" presName="spacer" presStyleCnt="0"/>
      <dgm:spPr/>
    </dgm:pt>
    <dgm:pt modelId="{7A046E46-F610-9B4C-A8CE-660ED34DCA07}" type="pres">
      <dgm:prSet presAssocID="{2530EBD8-B19C-674B-A05E-CB11A61367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8D12B-4A6F-BC41-B65B-D71F469ABADD}" type="presOf" srcId="{2530EBD8-B19C-674B-A05E-CB11A61367B5}" destId="{7A046E46-F610-9B4C-A8CE-660ED34DCA07}" srcOrd="0" destOrd="0" presId="urn:microsoft.com/office/officeart/2005/8/layout/vList2"/>
    <dgm:cxn modelId="{CA3340F0-ABF0-3D47-B29E-0D17488B3B9D}" type="presOf" srcId="{D5EFA9E1-B2CA-7746-BAAC-926F51A314DE}" destId="{30C3E99F-1557-CA4E-9A12-7C52DBCF0AE4}" srcOrd="0" destOrd="0" presId="urn:microsoft.com/office/officeart/2005/8/layout/vList2"/>
    <dgm:cxn modelId="{4C0ABC4F-7F34-7548-BB9C-9BA980CED8E1}" type="presOf" srcId="{91A72963-CFD0-B04E-8BC4-3D774940E92C}" destId="{5870AD6D-3266-4745-95AC-BA06AF9CCF8E}" srcOrd="0" destOrd="0" presId="urn:microsoft.com/office/officeart/2005/8/layout/vList2"/>
    <dgm:cxn modelId="{738D5A9E-9771-1E49-8A7D-9E70D671DE68}" srcId="{D5EFA9E1-B2CA-7746-BAAC-926F51A314DE}" destId="{91A72963-CFD0-B04E-8BC4-3D774940E92C}" srcOrd="0" destOrd="0" parTransId="{28E5A02F-D512-BA43-BE38-1110186C7942}" sibTransId="{AD1C7BF7-1208-8944-BB7F-13F4B753F2B4}"/>
    <dgm:cxn modelId="{F7E25E9C-64A6-714A-84C9-25B724BD674B}" srcId="{D5EFA9E1-B2CA-7746-BAAC-926F51A314DE}" destId="{2530EBD8-B19C-674B-A05E-CB11A61367B5}" srcOrd="1" destOrd="0" parTransId="{A909726F-125C-654F-B331-31EFE735F1E6}" sibTransId="{ADEA8911-5A81-2148-A5D2-60F8ABF5CAFC}"/>
    <dgm:cxn modelId="{CA0375F3-74D7-9845-893F-DDB909146963}" type="presParOf" srcId="{30C3E99F-1557-CA4E-9A12-7C52DBCF0AE4}" destId="{5870AD6D-3266-4745-95AC-BA06AF9CCF8E}" srcOrd="0" destOrd="0" presId="urn:microsoft.com/office/officeart/2005/8/layout/vList2"/>
    <dgm:cxn modelId="{B7B40478-D7B2-4E44-8F75-A15F7E3A03E2}" type="presParOf" srcId="{30C3E99F-1557-CA4E-9A12-7C52DBCF0AE4}" destId="{3E49B1DA-26C6-CC4E-86F1-C92A2924B47A}" srcOrd="1" destOrd="0" presId="urn:microsoft.com/office/officeart/2005/8/layout/vList2"/>
    <dgm:cxn modelId="{231BF704-A518-9546-88D0-40092C2A862B}" type="presParOf" srcId="{30C3E99F-1557-CA4E-9A12-7C52DBCF0AE4}" destId="{7A046E46-F610-9B4C-A8CE-660ED34DCA0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ABAA3-20F8-1445-8EBB-742004BFE378}" type="doc">
      <dgm:prSet loTypeId="urn:microsoft.com/office/officeart/2005/8/layout/process1" loCatId="" qsTypeId="urn:microsoft.com/office/officeart/2005/8/quickstyle/simple4" qsCatId="simple" csTypeId="urn:microsoft.com/office/officeart/2005/8/colors/colorful1" csCatId="colorful" phldr="1"/>
      <dgm:spPr/>
    </dgm:pt>
    <dgm:pt modelId="{130E1D56-7A02-044C-898D-648228D84299}">
      <dgm:prSet phldrT="[Text]"/>
      <dgm:spPr/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0620610C-C55A-9346-804E-AAD3CAE192EA}" type="parTrans" cxnId="{BF48DE22-8304-434A-ABFC-784F19064ABA}">
      <dgm:prSet/>
      <dgm:spPr/>
      <dgm:t>
        <a:bodyPr/>
        <a:lstStyle/>
        <a:p>
          <a:endParaRPr lang="en-US"/>
        </a:p>
      </dgm:t>
    </dgm:pt>
    <dgm:pt modelId="{24A3A16F-8D2E-254D-9DAE-67B907ACEA4F}" type="sibTrans" cxnId="{BF48DE22-8304-434A-ABFC-784F19064ABA}">
      <dgm:prSet/>
      <dgm:spPr/>
      <dgm:t>
        <a:bodyPr/>
        <a:lstStyle/>
        <a:p>
          <a:endParaRPr lang="en-US"/>
        </a:p>
      </dgm:t>
    </dgm:pt>
    <dgm:pt modelId="{911D04CA-925C-A941-8D95-D2C6DFE0F5E8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C7B53E9D-EE70-6E4B-8F38-044DEDAEB5A3}" type="parTrans" cxnId="{BFBEED87-468C-3847-BCF4-42F12006D1B5}">
      <dgm:prSet/>
      <dgm:spPr/>
      <dgm:t>
        <a:bodyPr/>
        <a:lstStyle/>
        <a:p>
          <a:endParaRPr lang="en-US"/>
        </a:p>
      </dgm:t>
    </dgm:pt>
    <dgm:pt modelId="{1155336B-143A-BE48-B224-2B0B7DDA49A9}" type="sibTrans" cxnId="{BFBEED87-468C-3847-BCF4-42F12006D1B5}">
      <dgm:prSet/>
      <dgm:spPr/>
      <dgm:t>
        <a:bodyPr/>
        <a:lstStyle/>
        <a:p>
          <a:endParaRPr lang="en-US"/>
        </a:p>
      </dgm:t>
    </dgm:pt>
    <dgm:pt modelId="{B7325665-827C-DE4D-9F4D-0B363FF19292}">
      <dgm:prSet phldrT="[Text]"/>
      <dgm:spPr/>
      <dgm:t>
        <a:bodyPr/>
        <a:lstStyle/>
        <a:p>
          <a:r>
            <a:rPr lang="en-US" dirty="0" smtClean="0"/>
            <a:t>Purpose</a:t>
          </a:r>
        </a:p>
      </dgm:t>
    </dgm:pt>
    <dgm:pt modelId="{7B4F68FF-7D17-0C4C-8C03-8BF5CF9B0A29}" type="parTrans" cxnId="{DCB8E68F-AAA2-DD46-8133-61F5325F874A}">
      <dgm:prSet/>
      <dgm:spPr/>
      <dgm:t>
        <a:bodyPr/>
        <a:lstStyle/>
        <a:p>
          <a:endParaRPr lang="en-US"/>
        </a:p>
      </dgm:t>
    </dgm:pt>
    <dgm:pt modelId="{D0D4E1AB-1C04-194C-8531-473B294F3D4B}" type="sibTrans" cxnId="{DCB8E68F-AAA2-DD46-8133-61F5325F874A}">
      <dgm:prSet/>
      <dgm:spPr/>
      <dgm:t>
        <a:bodyPr/>
        <a:lstStyle/>
        <a:p>
          <a:endParaRPr lang="en-US"/>
        </a:p>
      </dgm:t>
    </dgm:pt>
    <dgm:pt modelId="{5FAFBAE9-C990-3541-9D39-5AE30FBC9F34}">
      <dgm:prSet phldrT="[Text]"/>
      <dgm:spPr/>
      <dgm:t>
        <a:bodyPr/>
        <a:lstStyle/>
        <a:p>
          <a:r>
            <a:rPr lang="en-US" dirty="0" smtClean="0"/>
            <a:t>Method</a:t>
          </a:r>
        </a:p>
      </dgm:t>
    </dgm:pt>
    <dgm:pt modelId="{244A25A4-7E61-254A-BFCE-E1EDD40A2059}" type="parTrans" cxnId="{15A1A4A0-83E7-B643-8916-3BBEE033CDD2}">
      <dgm:prSet/>
      <dgm:spPr/>
      <dgm:t>
        <a:bodyPr/>
        <a:lstStyle/>
        <a:p>
          <a:endParaRPr lang="en-US"/>
        </a:p>
      </dgm:t>
    </dgm:pt>
    <dgm:pt modelId="{4D7AA545-261B-F847-A060-4B936A1F8888}" type="sibTrans" cxnId="{15A1A4A0-83E7-B643-8916-3BBEE033CDD2}">
      <dgm:prSet/>
      <dgm:spPr/>
      <dgm:t>
        <a:bodyPr/>
        <a:lstStyle/>
        <a:p>
          <a:endParaRPr lang="en-US"/>
        </a:p>
      </dgm:t>
    </dgm:pt>
    <dgm:pt modelId="{5BDA61F4-A074-EA4F-A397-86805FD9CF3A}" type="pres">
      <dgm:prSet presAssocID="{DE4ABAA3-20F8-1445-8EBB-742004BFE378}" presName="Name0" presStyleCnt="0">
        <dgm:presLayoutVars>
          <dgm:dir/>
          <dgm:resizeHandles val="exact"/>
        </dgm:presLayoutVars>
      </dgm:prSet>
      <dgm:spPr/>
    </dgm:pt>
    <dgm:pt modelId="{C64AE9B4-C380-5A44-A4C8-8DDC9991B38B}" type="pres">
      <dgm:prSet presAssocID="{130E1D56-7A02-044C-898D-648228D842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554A3-53BE-BF4C-BE0A-E6C5B791F346}" type="pres">
      <dgm:prSet presAssocID="{24A3A16F-8D2E-254D-9DAE-67B907ACEA4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1B8A89F-E59D-A244-B657-68F10D811824}" type="pres">
      <dgm:prSet presAssocID="{24A3A16F-8D2E-254D-9DAE-67B907ACEA4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DC1267E-417A-5048-B432-7193BC57DCA3}" type="pres">
      <dgm:prSet presAssocID="{911D04CA-925C-A941-8D95-D2C6DFE0F5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B0835-856A-5E4D-8A74-2804C4E6D333}" type="pres">
      <dgm:prSet presAssocID="{1155336B-143A-BE48-B224-2B0B7DDA49A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5BDB6F2-1FE6-E143-9365-67CF8A3EEEA1}" type="pres">
      <dgm:prSet presAssocID="{1155336B-143A-BE48-B224-2B0B7DDA49A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F414F4C-57D8-2244-AE8B-E373D6735896}" type="pres">
      <dgm:prSet presAssocID="{B7325665-827C-DE4D-9F4D-0B363FF192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F5F0-0378-DC4F-806B-AAB7BC72C486}" type="pres">
      <dgm:prSet presAssocID="{D0D4E1AB-1C04-194C-8531-473B294F3D4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006ED5E-54FB-4A49-B9D4-F29C78CB2FBA}" type="pres">
      <dgm:prSet presAssocID="{D0D4E1AB-1C04-194C-8531-473B294F3D4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C76D194-80E6-324B-BC6A-0F09B3EB2905}" type="pres">
      <dgm:prSet presAssocID="{5FAFBAE9-C990-3541-9D39-5AE30FBC9F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7B8A0F-78A5-604D-88FE-9AF36CD1777D}" type="presOf" srcId="{911D04CA-925C-A941-8D95-D2C6DFE0F5E8}" destId="{CDC1267E-417A-5048-B432-7193BC57DCA3}" srcOrd="0" destOrd="0" presId="urn:microsoft.com/office/officeart/2005/8/layout/process1"/>
    <dgm:cxn modelId="{3A71E3FC-5C1E-6D4B-883C-EF31417B02F6}" type="presOf" srcId="{B7325665-827C-DE4D-9F4D-0B363FF19292}" destId="{6F414F4C-57D8-2244-AE8B-E373D6735896}" srcOrd="0" destOrd="0" presId="urn:microsoft.com/office/officeart/2005/8/layout/process1"/>
    <dgm:cxn modelId="{FB36BA6A-4119-274B-8AFB-173043F2F4A6}" type="presOf" srcId="{D0D4E1AB-1C04-194C-8531-473B294F3D4B}" destId="{1D02F5F0-0378-DC4F-806B-AAB7BC72C486}" srcOrd="0" destOrd="0" presId="urn:microsoft.com/office/officeart/2005/8/layout/process1"/>
    <dgm:cxn modelId="{15A1A4A0-83E7-B643-8916-3BBEE033CDD2}" srcId="{DE4ABAA3-20F8-1445-8EBB-742004BFE378}" destId="{5FAFBAE9-C990-3541-9D39-5AE30FBC9F34}" srcOrd="3" destOrd="0" parTransId="{244A25A4-7E61-254A-BFCE-E1EDD40A2059}" sibTransId="{4D7AA545-261B-F847-A060-4B936A1F8888}"/>
    <dgm:cxn modelId="{BFBEED87-468C-3847-BCF4-42F12006D1B5}" srcId="{DE4ABAA3-20F8-1445-8EBB-742004BFE378}" destId="{911D04CA-925C-A941-8D95-D2C6DFE0F5E8}" srcOrd="1" destOrd="0" parTransId="{C7B53E9D-EE70-6E4B-8F38-044DEDAEB5A3}" sibTransId="{1155336B-143A-BE48-B224-2B0B7DDA49A9}"/>
    <dgm:cxn modelId="{9E2C5267-4591-D645-A98B-AFFB4C7E8FDC}" type="presOf" srcId="{24A3A16F-8D2E-254D-9DAE-67B907ACEA4F}" destId="{9DD554A3-53BE-BF4C-BE0A-E6C5B791F346}" srcOrd="0" destOrd="0" presId="urn:microsoft.com/office/officeart/2005/8/layout/process1"/>
    <dgm:cxn modelId="{26B51EFF-5CB2-E546-B631-2F445688C146}" type="presOf" srcId="{D0D4E1AB-1C04-194C-8531-473B294F3D4B}" destId="{9006ED5E-54FB-4A49-B9D4-F29C78CB2FBA}" srcOrd="1" destOrd="0" presId="urn:microsoft.com/office/officeart/2005/8/layout/process1"/>
    <dgm:cxn modelId="{134C577F-4F80-1743-85B3-DE1C32E3D947}" type="presOf" srcId="{1155336B-143A-BE48-B224-2B0B7DDA49A9}" destId="{C5BDB6F2-1FE6-E143-9365-67CF8A3EEEA1}" srcOrd="1" destOrd="0" presId="urn:microsoft.com/office/officeart/2005/8/layout/process1"/>
    <dgm:cxn modelId="{BF48DE22-8304-434A-ABFC-784F19064ABA}" srcId="{DE4ABAA3-20F8-1445-8EBB-742004BFE378}" destId="{130E1D56-7A02-044C-898D-648228D84299}" srcOrd="0" destOrd="0" parTransId="{0620610C-C55A-9346-804E-AAD3CAE192EA}" sibTransId="{24A3A16F-8D2E-254D-9DAE-67B907ACEA4F}"/>
    <dgm:cxn modelId="{194ED681-B486-D04B-AC6A-6026C9735235}" type="presOf" srcId="{24A3A16F-8D2E-254D-9DAE-67B907ACEA4F}" destId="{41B8A89F-E59D-A244-B657-68F10D811824}" srcOrd="1" destOrd="0" presId="urn:microsoft.com/office/officeart/2005/8/layout/process1"/>
    <dgm:cxn modelId="{DFF2E084-DD9C-4C48-A52F-0C143AC9A1AB}" type="presOf" srcId="{5FAFBAE9-C990-3541-9D39-5AE30FBC9F34}" destId="{5C76D194-80E6-324B-BC6A-0F09B3EB2905}" srcOrd="0" destOrd="0" presId="urn:microsoft.com/office/officeart/2005/8/layout/process1"/>
    <dgm:cxn modelId="{0FAB39B7-6FE5-EA49-9DD1-AE07D5FDA908}" type="presOf" srcId="{1155336B-143A-BE48-B224-2B0B7DDA49A9}" destId="{FF1B0835-856A-5E4D-8A74-2804C4E6D333}" srcOrd="0" destOrd="0" presId="urn:microsoft.com/office/officeart/2005/8/layout/process1"/>
    <dgm:cxn modelId="{DCB8E68F-AAA2-DD46-8133-61F5325F874A}" srcId="{DE4ABAA3-20F8-1445-8EBB-742004BFE378}" destId="{B7325665-827C-DE4D-9F4D-0B363FF19292}" srcOrd="2" destOrd="0" parTransId="{7B4F68FF-7D17-0C4C-8C03-8BF5CF9B0A29}" sibTransId="{D0D4E1AB-1C04-194C-8531-473B294F3D4B}"/>
    <dgm:cxn modelId="{E15A7119-1ACA-A044-9ED6-4B5F590A4611}" type="presOf" srcId="{DE4ABAA3-20F8-1445-8EBB-742004BFE378}" destId="{5BDA61F4-A074-EA4F-A397-86805FD9CF3A}" srcOrd="0" destOrd="0" presId="urn:microsoft.com/office/officeart/2005/8/layout/process1"/>
    <dgm:cxn modelId="{2078EFA2-008E-E642-92B2-82C1DD75D33B}" type="presOf" srcId="{130E1D56-7A02-044C-898D-648228D84299}" destId="{C64AE9B4-C380-5A44-A4C8-8DDC9991B38B}" srcOrd="0" destOrd="0" presId="urn:microsoft.com/office/officeart/2005/8/layout/process1"/>
    <dgm:cxn modelId="{89A105D5-5515-0A47-BD14-14EA5BB71EA8}" type="presParOf" srcId="{5BDA61F4-A074-EA4F-A397-86805FD9CF3A}" destId="{C64AE9B4-C380-5A44-A4C8-8DDC9991B38B}" srcOrd="0" destOrd="0" presId="urn:microsoft.com/office/officeart/2005/8/layout/process1"/>
    <dgm:cxn modelId="{1E7C7C16-AB83-904D-8D44-36925B716538}" type="presParOf" srcId="{5BDA61F4-A074-EA4F-A397-86805FD9CF3A}" destId="{9DD554A3-53BE-BF4C-BE0A-E6C5B791F346}" srcOrd="1" destOrd="0" presId="urn:microsoft.com/office/officeart/2005/8/layout/process1"/>
    <dgm:cxn modelId="{DF36DD0D-B42B-5848-A6F1-DCA877A707B5}" type="presParOf" srcId="{9DD554A3-53BE-BF4C-BE0A-E6C5B791F346}" destId="{41B8A89F-E59D-A244-B657-68F10D811824}" srcOrd="0" destOrd="0" presId="urn:microsoft.com/office/officeart/2005/8/layout/process1"/>
    <dgm:cxn modelId="{0A4054AE-6BCC-2E49-931B-B48CA9D7C032}" type="presParOf" srcId="{5BDA61F4-A074-EA4F-A397-86805FD9CF3A}" destId="{CDC1267E-417A-5048-B432-7193BC57DCA3}" srcOrd="2" destOrd="0" presId="urn:microsoft.com/office/officeart/2005/8/layout/process1"/>
    <dgm:cxn modelId="{0A1541B0-CC4D-E54B-8C1E-18CEBA28BF83}" type="presParOf" srcId="{5BDA61F4-A074-EA4F-A397-86805FD9CF3A}" destId="{FF1B0835-856A-5E4D-8A74-2804C4E6D333}" srcOrd="3" destOrd="0" presId="urn:microsoft.com/office/officeart/2005/8/layout/process1"/>
    <dgm:cxn modelId="{63323A3C-AD08-3A4F-B5CE-3847E8240A4A}" type="presParOf" srcId="{FF1B0835-856A-5E4D-8A74-2804C4E6D333}" destId="{C5BDB6F2-1FE6-E143-9365-67CF8A3EEEA1}" srcOrd="0" destOrd="0" presId="urn:microsoft.com/office/officeart/2005/8/layout/process1"/>
    <dgm:cxn modelId="{71A435E9-9AFA-C944-BF92-B5784E0119A8}" type="presParOf" srcId="{5BDA61F4-A074-EA4F-A397-86805FD9CF3A}" destId="{6F414F4C-57D8-2244-AE8B-E373D6735896}" srcOrd="4" destOrd="0" presId="urn:microsoft.com/office/officeart/2005/8/layout/process1"/>
    <dgm:cxn modelId="{97BDF690-F6E0-7344-8080-4E3ADD18006D}" type="presParOf" srcId="{5BDA61F4-A074-EA4F-A397-86805FD9CF3A}" destId="{1D02F5F0-0378-DC4F-806B-AAB7BC72C486}" srcOrd="5" destOrd="0" presId="urn:microsoft.com/office/officeart/2005/8/layout/process1"/>
    <dgm:cxn modelId="{64FC5A9A-CA92-8441-9B6A-C2021EA804E8}" type="presParOf" srcId="{1D02F5F0-0378-DC4F-806B-AAB7BC72C486}" destId="{9006ED5E-54FB-4A49-B9D4-F29C78CB2FBA}" srcOrd="0" destOrd="0" presId="urn:microsoft.com/office/officeart/2005/8/layout/process1"/>
    <dgm:cxn modelId="{4C390743-FFBB-DB42-8696-655BCB2B4CCC}" type="presParOf" srcId="{5BDA61F4-A074-EA4F-A397-86805FD9CF3A}" destId="{5C76D194-80E6-324B-BC6A-0F09B3EB290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7231DE-6A61-5040-948D-7858D476463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B9CDBE-94CB-2B41-B537-10D6AD9B94D4}">
      <dgm:prSet phldrT="[Text]"/>
      <dgm:spPr/>
      <dgm:t>
        <a:bodyPr/>
        <a:lstStyle/>
        <a:p>
          <a:r>
            <a:rPr lang="en-US" dirty="0" smtClean="0"/>
            <a:t>Character Traits</a:t>
          </a:r>
          <a:endParaRPr lang="en-US" dirty="0"/>
        </a:p>
      </dgm:t>
    </dgm:pt>
    <dgm:pt modelId="{D2F4BC5C-1FB9-BF44-999C-4CCF903E7998}" type="parTrans" cxnId="{8FE2F363-AD5C-6B47-A7A9-170FF915F88F}">
      <dgm:prSet/>
      <dgm:spPr/>
      <dgm:t>
        <a:bodyPr/>
        <a:lstStyle/>
        <a:p>
          <a:endParaRPr lang="en-US"/>
        </a:p>
      </dgm:t>
    </dgm:pt>
    <dgm:pt modelId="{10338BD5-3F80-AE40-BB57-5448356D9465}" type="sibTrans" cxnId="{8FE2F363-AD5C-6B47-A7A9-170FF915F88F}">
      <dgm:prSet/>
      <dgm:spPr/>
      <dgm:t>
        <a:bodyPr/>
        <a:lstStyle/>
        <a:p>
          <a:endParaRPr lang="en-US"/>
        </a:p>
      </dgm:t>
    </dgm:pt>
    <dgm:pt modelId="{398E9978-E343-574A-9324-5F10F4A07B50}">
      <dgm:prSet phldrT="[Text]"/>
      <dgm:spPr/>
      <dgm:t>
        <a:bodyPr/>
        <a:lstStyle/>
        <a:p>
          <a:r>
            <a:rPr lang="en-US" dirty="0" smtClean="0"/>
            <a:t>Preferences</a:t>
          </a:r>
          <a:endParaRPr lang="en-US" dirty="0"/>
        </a:p>
      </dgm:t>
    </dgm:pt>
    <dgm:pt modelId="{D0CB7728-A3EF-914D-B9F9-DB50D3405A40}" type="parTrans" cxnId="{94FD095B-5B85-CE47-B0AF-D10AEFD18F70}">
      <dgm:prSet/>
      <dgm:spPr/>
      <dgm:t>
        <a:bodyPr/>
        <a:lstStyle/>
        <a:p>
          <a:endParaRPr lang="en-US"/>
        </a:p>
      </dgm:t>
    </dgm:pt>
    <dgm:pt modelId="{DF711B04-ABFB-744B-9330-FEEF0CBE25C7}" type="sibTrans" cxnId="{94FD095B-5B85-CE47-B0AF-D10AEFD18F70}">
      <dgm:prSet/>
      <dgm:spPr/>
      <dgm:t>
        <a:bodyPr/>
        <a:lstStyle/>
        <a:p>
          <a:endParaRPr lang="en-US"/>
        </a:p>
      </dgm:t>
    </dgm:pt>
    <dgm:pt modelId="{DEAFE8E9-86A1-8C47-B46F-E2C5EFE3E7A8}">
      <dgm:prSet phldrT="[Text]"/>
      <dgm:spPr/>
      <dgm:t>
        <a:bodyPr/>
        <a:lstStyle/>
        <a:p>
          <a:r>
            <a:rPr lang="en-US" dirty="0" smtClean="0"/>
            <a:t>Job Title</a:t>
          </a:r>
          <a:endParaRPr lang="en-US" dirty="0"/>
        </a:p>
      </dgm:t>
    </dgm:pt>
    <dgm:pt modelId="{69B730C9-AF23-CA4F-AD7F-E00DFBCB0710}" type="parTrans" cxnId="{E4CBCABB-0385-5C4B-A215-2649E40CA7CE}">
      <dgm:prSet/>
      <dgm:spPr/>
      <dgm:t>
        <a:bodyPr/>
        <a:lstStyle/>
        <a:p>
          <a:endParaRPr lang="en-US"/>
        </a:p>
      </dgm:t>
    </dgm:pt>
    <dgm:pt modelId="{8F3DC29F-6ABA-6244-894B-C24403A1600C}" type="sibTrans" cxnId="{E4CBCABB-0385-5C4B-A215-2649E40CA7CE}">
      <dgm:prSet/>
      <dgm:spPr/>
      <dgm:t>
        <a:bodyPr/>
        <a:lstStyle/>
        <a:p>
          <a:endParaRPr lang="en-US"/>
        </a:p>
      </dgm:t>
    </dgm:pt>
    <dgm:pt modelId="{49CA3A37-4A3F-9845-88EC-15950AC0E5D5}" type="pres">
      <dgm:prSet presAssocID="{EC7231DE-6A61-5040-948D-7858D476463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5A3AE09-E75A-CC4A-B2E4-6FB4CFA4477E}" type="pres">
      <dgm:prSet presAssocID="{DEAFE8E9-86A1-8C47-B46F-E2C5EFE3E7A8}" presName="noChildren" presStyleCnt="0"/>
      <dgm:spPr/>
    </dgm:pt>
    <dgm:pt modelId="{DC796B71-8A36-914F-909B-6B76ECF307FC}" type="pres">
      <dgm:prSet presAssocID="{DEAFE8E9-86A1-8C47-B46F-E2C5EFE3E7A8}" presName="gap" presStyleCnt="0"/>
      <dgm:spPr/>
    </dgm:pt>
    <dgm:pt modelId="{71B64414-826B-0040-AF31-56747FB24B45}" type="pres">
      <dgm:prSet presAssocID="{DEAFE8E9-86A1-8C47-B46F-E2C5EFE3E7A8}" presName="medCircle2" presStyleLbl="vennNode1" presStyleIdx="0" presStyleCnt="3"/>
      <dgm:spPr/>
    </dgm:pt>
    <dgm:pt modelId="{C95215AB-318A-D54B-B44E-0539A73AC4EF}" type="pres">
      <dgm:prSet presAssocID="{DEAFE8E9-86A1-8C47-B46F-E2C5EFE3E7A8}" presName="txLvlOnly1" presStyleLbl="revTx" presStyleIdx="0" presStyleCnt="3"/>
      <dgm:spPr/>
      <dgm:t>
        <a:bodyPr/>
        <a:lstStyle/>
        <a:p>
          <a:endParaRPr lang="en-US"/>
        </a:p>
      </dgm:t>
    </dgm:pt>
    <dgm:pt modelId="{01105153-92E1-2443-8C27-B63D22842C8E}" type="pres">
      <dgm:prSet presAssocID="{15B9CDBE-94CB-2B41-B537-10D6AD9B94D4}" presName="noChildren" presStyleCnt="0"/>
      <dgm:spPr/>
    </dgm:pt>
    <dgm:pt modelId="{4A9CC219-FC35-7B41-887D-663243B499E5}" type="pres">
      <dgm:prSet presAssocID="{15B9CDBE-94CB-2B41-B537-10D6AD9B94D4}" presName="gap" presStyleCnt="0"/>
      <dgm:spPr/>
    </dgm:pt>
    <dgm:pt modelId="{DBAD1E68-E76A-804C-B690-FB0836C94A62}" type="pres">
      <dgm:prSet presAssocID="{15B9CDBE-94CB-2B41-B537-10D6AD9B94D4}" presName="medCircle2" presStyleLbl="vennNode1" presStyleIdx="1" presStyleCnt="3"/>
      <dgm:spPr/>
    </dgm:pt>
    <dgm:pt modelId="{110236EF-8DAE-0F47-9D05-6C4BFC85B022}" type="pres">
      <dgm:prSet presAssocID="{15B9CDBE-94CB-2B41-B537-10D6AD9B94D4}" presName="txLvlOnly1" presStyleLbl="revTx" presStyleIdx="1" presStyleCnt="3"/>
      <dgm:spPr/>
      <dgm:t>
        <a:bodyPr/>
        <a:lstStyle/>
        <a:p>
          <a:endParaRPr lang="en-US"/>
        </a:p>
      </dgm:t>
    </dgm:pt>
    <dgm:pt modelId="{D9094A58-26E4-ED4A-8111-5BC2ED081569}" type="pres">
      <dgm:prSet presAssocID="{398E9978-E343-574A-9324-5F10F4A07B50}" presName="noChildren" presStyleCnt="0"/>
      <dgm:spPr/>
    </dgm:pt>
    <dgm:pt modelId="{4EE4C0F2-D10D-E64D-A3CA-67876AD8D325}" type="pres">
      <dgm:prSet presAssocID="{398E9978-E343-574A-9324-5F10F4A07B50}" presName="gap" presStyleCnt="0"/>
      <dgm:spPr/>
    </dgm:pt>
    <dgm:pt modelId="{8AA0FFBD-6C2C-C645-A648-F2F67A89C06C}" type="pres">
      <dgm:prSet presAssocID="{398E9978-E343-574A-9324-5F10F4A07B50}" presName="medCircle2" presStyleLbl="vennNode1" presStyleIdx="2" presStyleCnt="3"/>
      <dgm:spPr/>
    </dgm:pt>
    <dgm:pt modelId="{49DBD86A-55FE-EB48-8972-8373C9E25C4F}" type="pres">
      <dgm:prSet presAssocID="{398E9978-E343-574A-9324-5F10F4A07B50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EE0AD0B7-159C-D048-B114-8828D40EBD97}" type="presOf" srcId="{15B9CDBE-94CB-2B41-B537-10D6AD9B94D4}" destId="{110236EF-8DAE-0F47-9D05-6C4BFC85B022}" srcOrd="0" destOrd="0" presId="urn:microsoft.com/office/officeart/2008/layout/VerticalCircleList"/>
    <dgm:cxn modelId="{E4CBCABB-0385-5C4B-A215-2649E40CA7CE}" srcId="{EC7231DE-6A61-5040-948D-7858D476463E}" destId="{DEAFE8E9-86A1-8C47-B46F-E2C5EFE3E7A8}" srcOrd="0" destOrd="0" parTransId="{69B730C9-AF23-CA4F-AD7F-E00DFBCB0710}" sibTransId="{8F3DC29F-6ABA-6244-894B-C24403A1600C}"/>
    <dgm:cxn modelId="{8FE2F363-AD5C-6B47-A7A9-170FF915F88F}" srcId="{EC7231DE-6A61-5040-948D-7858D476463E}" destId="{15B9CDBE-94CB-2B41-B537-10D6AD9B94D4}" srcOrd="1" destOrd="0" parTransId="{D2F4BC5C-1FB9-BF44-999C-4CCF903E7998}" sibTransId="{10338BD5-3F80-AE40-BB57-5448356D9465}"/>
    <dgm:cxn modelId="{A932BEDA-DC52-D14A-B357-D3478C2A2BEC}" type="presOf" srcId="{398E9978-E343-574A-9324-5F10F4A07B50}" destId="{49DBD86A-55FE-EB48-8972-8373C9E25C4F}" srcOrd="0" destOrd="0" presId="urn:microsoft.com/office/officeart/2008/layout/VerticalCircleList"/>
    <dgm:cxn modelId="{00A4F954-9752-7D43-A474-837149FAB40C}" type="presOf" srcId="{DEAFE8E9-86A1-8C47-B46F-E2C5EFE3E7A8}" destId="{C95215AB-318A-D54B-B44E-0539A73AC4EF}" srcOrd="0" destOrd="0" presId="urn:microsoft.com/office/officeart/2008/layout/VerticalCircleList"/>
    <dgm:cxn modelId="{94FD095B-5B85-CE47-B0AF-D10AEFD18F70}" srcId="{EC7231DE-6A61-5040-948D-7858D476463E}" destId="{398E9978-E343-574A-9324-5F10F4A07B50}" srcOrd="2" destOrd="0" parTransId="{D0CB7728-A3EF-914D-B9F9-DB50D3405A40}" sibTransId="{DF711B04-ABFB-744B-9330-FEEF0CBE25C7}"/>
    <dgm:cxn modelId="{064525B8-13F9-8E42-89B6-781CFEE4AC05}" type="presOf" srcId="{EC7231DE-6A61-5040-948D-7858D476463E}" destId="{49CA3A37-4A3F-9845-88EC-15950AC0E5D5}" srcOrd="0" destOrd="0" presId="urn:microsoft.com/office/officeart/2008/layout/VerticalCircleList"/>
    <dgm:cxn modelId="{14FD7AB9-2D1F-9445-A64E-2037A7480A92}" type="presParOf" srcId="{49CA3A37-4A3F-9845-88EC-15950AC0E5D5}" destId="{15A3AE09-E75A-CC4A-B2E4-6FB4CFA4477E}" srcOrd="0" destOrd="0" presId="urn:microsoft.com/office/officeart/2008/layout/VerticalCircleList"/>
    <dgm:cxn modelId="{E30F2BF1-517F-F64C-8FFB-42A4A1A2819E}" type="presParOf" srcId="{15A3AE09-E75A-CC4A-B2E4-6FB4CFA4477E}" destId="{DC796B71-8A36-914F-909B-6B76ECF307FC}" srcOrd="0" destOrd="0" presId="urn:microsoft.com/office/officeart/2008/layout/VerticalCircleList"/>
    <dgm:cxn modelId="{0F213AFA-64A6-374A-9578-D33073771E48}" type="presParOf" srcId="{15A3AE09-E75A-CC4A-B2E4-6FB4CFA4477E}" destId="{71B64414-826B-0040-AF31-56747FB24B45}" srcOrd="1" destOrd="0" presId="urn:microsoft.com/office/officeart/2008/layout/VerticalCircleList"/>
    <dgm:cxn modelId="{34266B7D-8D8A-614F-B0C7-C96A8FA80F42}" type="presParOf" srcId="{15A3AE09-E75A-CC4A-B2E4-6FB4CFA4477E}" destId="{C95215AB-318A-D54B-B44E-0539A73AC4EF}" srcOrd="2" destOrd="0" presId="urn:microsoft.com/office/officeart/2008/layout/VerticalCircleList"/>
    <dgm:cxn modelId="{C2750DEA-13E4-494C-9A81-25BF8552B909}" type="presParOf" srcId="{49CA3A37-4A3F-9845-88EC-15950AC0E5D5}" destId="{01105153-92E1-2443-8C27-B63D22842C8E}" srcOrd="1" destOrd="0" presId="urn:microsoft.com/office/officeart/2008/layout/VerticalCircleList"/>
    <dgm:cxn modelId="{733F2D19-C418-8540-921E-C2669A74F33A}" type="presParOf" srcId="{01105153-92E1-2443-8C27-B63D22842C8E}" destId="{4A9CC219-FC35-7B41-887D-663243B499E5}" srcOrd="0" destOrd="0" presId="urn:microsoft.com/office/officeart/2008/layout/VerticalCircleList"/>
    <dgm:cxn modelId="{21449365-EEFD-044A-92FE-477B9A9BB215}" type="presParOf" srcId="{01105153-92E1-2443-8C27-B63D22842C8E}" destId="{DBAD1E68-E76A-804C-B690-FB0836C94A62}" srcOrd="1" destOrd="0" presId="urn:microsoft.com/office/officeart/2008/layout/VerticalCircleList"/>
    <dgm:cxn modelId="{DDA8CC16-5596-0F4F-AEC6-F52D858B3D80}" type="presParOf" srcId="{01105153-92E1-2443-8C27-B63D22842C8E}" destId="{110236EF-8DAE-0F47-9D05-6C4BFC85B022}" srcOrd="2" destOrd="0" presId="urn:microsoft.com/office/officeart/2008/layout/VerticalCircleList"/>
    <dgm:cxn modelId="{0F6504CC-E476-7848-A458-40314512BEBB}" type="presParOf" srcId="{49CA3A37-4A3F-9845-88EC-15950AC0E5D5}" destId="{D9094A58-26E4-ED4A-8111-5BC2ED081569}" srcOrd="2" destOrd="0" presId="urn:microsoft.com/office/officeart/2008/layout/VerticalCircleList"/>
    <dgm:cxn modelId="{81FD2074-D85E-B546-BBDB-A488DA753FF2}" type="presParOf" srcId="{D9094A58-26E4-ED4A-8111-5BC2ED081569}" destId="{4EE4C0F2-D10D-E64D-A3CA-67876AD8D325}" srcOrd="0" destOrd="0" presId="urn:microsoft.com/office/officeart/2008/layout/VerticalCircleList"/>
    <dgm:cxn modelId="{EA85CA7B-900E-AF43-829D-F43F8F52DE50}" type="presParOf" srcId="{D9094A58-26E4-ED4A-8111-5BC2ED081569}" destId="{8AA0FFBD-6C2C-C645-A648-F2F67A89C06C}" srcOrd="1" destOrd="0" presId="urn:microsoft.com/office/officeart/2008/layout/VerticalCircleList"/>
    <dgm:cxn modelId="{94B088AA-484A-1C4C-ACED-3494B9F2B78A}" type="presParOf" srcId="{D9094A58-26E4-ED4A-8111-5BC2ED081569}" destId="{49DBD86A-55FE-EB48-8972-8373C9E25C4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7686A6-F5C9-3A40-AC7E-B67F262CBE95}" type="doc">
      <dgm:prSet loTypeId="urn:microsoft.com/office/officeart/2008/layout/VerticalCircl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B9FA1C-78C7-954D-8DAD-41F53E5C2B62}">
      <dgm:prSet phldrT="[Text]"/>
      <dgm:spPr/>
      <dgm:t>
        <a:bodyPr/>
        <a:lstStyle/>
        <a:p>
          <a:r>
            <a:rPr lang="en-US" dirty="0" smtClean="0"/>
            <a:t>Numerical</a:t>
          </a:r>
          <a:endParaRPr lang="en-US" dirty="0"/>
        </a:p>
      </dgm:t>
    </dgm:pt>
    <dgm:pt modelId="{14428A1E-F582-DF45-AF76-BF0180C10C0C}" type="parTrans" cxnId="{6927AC20-2B5D-9A4E-B577-DE8427A8D62B}">
      <dgm:prSet/>
      <dgm:spPr/>
      <dgm:t>
        <a:bodyPr/>
        <a:lstStyle/>
        <a:p>
          <a:endParaRPr lang="en-US"/>
        </a:p>
      </dgm:t>
    </dgm:pt>
    <dgm:pt modelId="{E411FC6A-C696-5A4F-984B-F695DF0319AA}" type="sibTrans" cxnId="{6927AC20-2B5D-9A4E-B577-DE8427A8D62B}">
      <dgm:prSet/>
      <dgm:spPr/>
      <dgm:t>
        <a:bodyPr/>
        <a:lstStyle/>
        <a:p>
          <a:endParaRPr lang="en-US"/>
        </a:p>
      </dgm:t>
    </dgm:pt>
    <dgm:pt modelId="{E0C33105-D679-8D4B-A04F-2F750436C3AE}">
      <dgm:prSet phldrT="[Text]"/>
      <dgm:spPr/>
      <dgm:t>
        <a:bodyPr/>
        <a:lstStyle/>
        <a:p>
          <a:r>
            <a:rPr lang="en-US" dirty="0" smtClean="0"/>
            <a:t>Non-numerical</a:t>
          </a:r>
          <a:endParaRPr lang="en-US" dirty="0"/>
        </a:p>
      </dgm:t>
    </dgm:pt>
    <dgm:pt modelId="{20D99BF0-32AF-9B42-BC17-CC18996D1C1D}" type="parTrans" cxnId="{3E53B4A6-407C-EF44-A022-D9A66E7B1D73}">
      <dgm:prSet/>
      <dgm:spPr/>
      <dgm:t>
        <a:bodyPr/>
        <a:lstStyle/>
        <a:p>
          <a:endParaRPr lang="en-US"/>
        </a:p>
      </dgm:t>
    </dgm:pt>
    <dgm:pt modelId="{F0A2B745-D407-0645-A65E-5D858B217828}" type="sibTrans" cxnId="{3E53B4A6-407C-EF44-A022-D9A66E7B1D73}">
      <dgm:prSet/>
      <dgm:spPr/>
      <dgm:t>
        <a:bodyPr/>
        <a:lstStyle/>
        <a:p>
          <a:endParaRPr lang="en-US"/>
        </a:p>
      </dgm:t>
    </dgm:pt>
    <dgm:pt modelId="{90B245D4-FF07-A147-9196-AC983A48BBEA}">
      <dgm:prSet phldrT="[Text]"/>
      <dgm:spPr/>
      <dgm:t>
        <a:bodyPr/>
        <a:lstStyle/>
        <a:p>
          <a:r>
            <a:rPr lang="en-US" dirty="0" smtClean="0"/>
            <a:t>Concepts</a:t>
          </a:r>
          <a:endParaRPr lang="en-US" dirty="0"/>
        </a:p>
      </dgm:t>
    </dgm:pt>
    <dgm:pt modelId="{B2B4F8E7-DC00-FB4C-97E9-2508621A9930}" type="parTrans" cxnId="{7FDCBFD6-FD02-BD4A-8CEC-EBE0A8844CB2}">
      <dgm:prSet/>
      <dgm:spPr/>
      <dgm:t>
        <a:bodyPr/>
        <a:lstStyle/>
        <a:p>
          <a:endParaRPr lang="en-US"/>
        </a:p>
      </dgm:t>
    </dgm:pt>
    <dgm:pt modelId="{7F72606B-97B4-E849-8C42-DE11CFF031B3}" type="sibTrans" cxnId="{7FDCBFD6-FD02-BD4A-8CEC-EBE0A8844CB2}">
      <dgm:prSet/>
      <dgm:spPr/>
      <dgm:t>
        <a:bodyPr/>
        <a:lstStyle/>
        <a:p>
          <a:endParaRPr lang="en-US"/>
        </a:p>
      </dgm:t>
    </dgm:pt>
    <dgm:pt modelId="{171F8751-F668-9743-87B3-4393EC0B8E5A}">
      <dgm:prSet phldrT="[Text]"/>
      <dgm:spPr/>
      <dgm:t>
        <a:bodyPr/>
        <a:lstStyle/>
        <a:p>
          <a:r>
            <a:rPr lang="en-US" dirty="0" smtClean="0"/>
            <a:t>Procedures</a:t>
          </a:r>
          <a:endParaRPr lang="en-US" dirty="0"/>
        </a:p>
      </dgm:t>
    </dgm:pt>
    <dgm:pt modelId="{483C1D45-E317-144F-B6FC-0F7972B7592C}" type="parTrans" cxnId="{73FE066F-31B4-8641-9C95-727213A8BD6F}">
      <dgm:prSet/>
      <dgm:spPr/>
      <dgm:t>
        <a:bodyPr/>
        <a:lstStyle/>
        <a:p>
          <a:endParaRPr lang="en-US"/>
        </a:p>
      </dgm:t>
    </dgm:pt>
    <dgm:pt modelId="{E18C0813-3D02-364A-8091-9177F12214E8}" type="sibTrans" cxnId="{73FE066F-31B4-8641-9C95-727213A8BD6F}">
      <dgm:prSet/>
      <dgm:spPr/>
      <dgm:t>
        <a:bodyPr/>
        <a:lstStyle/>
        <a:p>
          <a:endParaRPr lang="en-US"/>
        </a:p>
      </dgm:t>
    </dgm:pt>
    <dgm:pt modelId="{D900ADAF-BB9C-C84B-BB41-244FAD7FE7A8}">
      <dgm:prSet phldrT="[Text]"/>
      <dgm:spPr/>
      <dgm:t>
        <a:bodyPr/>
        <a:lstStyle/>
        <a:p>
          <a:r>
            <a:rPr lang="en-US" dirty="0" smtClean="0"/>
            <a:t>Time lines</a:t>
          </a:r>
          <a:endParaRPr lang="en-US" dirty="0"/>
        </a:p>
      </dgm:t>
    </dgm:pt>
    <dgm:pt modelId="{D367F4F9-4EEC-7F4B-803A-16354D9BB108}" type="parTrans" cxnId="{33AA3DD4-E431-8D49-ABB4-01125E0A11EE}">
      <dgm:prSet/>
      <dgm:spPr/>
      <dgm:t>
        <a:bodyPr/>
        <a:lstStyle/>
        <a:p>
          <a:endParaRPr lang="en-US"/>
        </a:p>
      </dgm:t>
    </dgm:pt>
    <dgm:pt modelId="{82CA027D-DC0F-4642-80CB-BAACB65ACE20}" type="sibTrans" cxnId="{33AA3DD4-E431-8D49-ABB4-01125E0A11EE}">
      <dgm:prSet/>
      <dgm:spPr/>
      <dgm:t>
        <a:bodyPr/>
        <a:lstStyle/>
        <a:p>
          <a:endParaRPr lang="en-US"/>
        </a:p>
      </dgm:t>
    </dgm:pt>
    <dgm:pt modelId="{64F50215-4BB9-8546-9AA4-225C63C4FA6A}" type="pres">
      <dgm:prSet presAssocID="{397686A6-F5C9-3A40-AC7E-B67F262CBE9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223800E1-7DC3-6047-B936-ECE7498312EB}" type="pres">
      <dgm:prSet presAssocID="{DBB9FA1C-78C7-954D-8DAD-41F53E5C2B62}" presName="noChildren" presStyleCnt="0"/>
      <dgm:spPr/>
    </dgm:pt>
    <dgm:pt modelId="{46760F05-B585-1341-B4B6-4BB66AF8C554}" type="pres">
      <dgm:prSet presAssocID="{DBB9FA1C-78C7-954D-8DAD-41F53E5C2B62}" presName="gap" presStyleCnt="0"/>
      <dgm:spPr/>
    </dgm:pt>
    <dgm:pt modelId="{CCDE4DF3-405A-9D4E-8788-4FDF717E79A3}" type="pres">
      <dgm:prSet presAssocID="{DBB9FA1C-78C7-954D-8DAD-41F53E5C2B62}" presName="medCircle2" presStyleLbl="vennNode1" presStyleIdx="0" presStyleCnt="5"/>
      <dgm:spPr/>
    </dgm:pt>
    <dgm:pt modelId="{8CD79872-F9F6-0946-8986-C20E2251D4A1}" type="pres">
      <dgm:prSet presAssocID="{DBB9FA1C-78C7-954D-8DAD-41F53E5C2B62}" presName="txLvlOnly1" presStyleLbl="revTx" presStyleIdx="0" presStyleCnt="5"/>
      <dgm:spPr/>
      <dgm:t>
        <a:bodyPr/>
        <a:lstStyle/>
        <a:p>
          <a:endParaRPr lang="en-US"/>
        </a:p>
      </dgm:t>
    </dgm:pt>
    <dgm:pt modelId="{72398436-FC83-C749-9D00-E1DD67634568}" type="pres">
      <dgm:prSet presAssocID="{E0C33105-D679-8D4B-A04F-2F750436C3AE}" presName="withChildren" presStyleCnt="0"/>
      <dgm:spPr/>
    </dgm:pt>
    <dgm:pt modelId="{FA0C9B9F-11A0-5F45-80B3-D50234E3DA0F}" type="pres">
      <dgm:prSet presAssocID="{E0C33105-D679-8D4B-A04F-2F750436C3AE}" presName="bigCircle" presStyleLbl="vennNode1" presStyleIdx="1" presStyleCnt="5"/>
      <dgm:spPr/>
    </dgm:pt>
    <dgm:pt modelId="{02DABAD1-69DF-564B-93FF-8482F7111232}" type="pres">
      <dgm:prSet presAssocID="{E0C33105-D679-8D4B-A04F-2F750436C3AE}" presName="medCircle" presStyleLbl="vennNode1" presStyleIdx="2" presStyleCnt="5"/>
      <dgm:spPr/>
    </dgm:pt>
    <dgm:pt modelId="{27EF71AE-5FF9-5446-91C4-D12045D8DFC4}" type="pres">
      <dgm:prSet presAssocID="{E0C33105-D679-8D4B-A04F-2F750436C3AE}" presName="txLvl1" presStyleLbl="revTx" presStyleIdx="1" presStyleCnt="5"/>
      <dgm:spPr/>
      <dgm:t>
        <a:bodyPr/>
        <a:lstStyle/>
        <a:p>
          <a:endParaRPr lang="en-US"/>
        </a:p>
      </dgm:t>
    </dgm:pt>
    <dgm:pt modelId="{53124CA7-7A07-C749-A483-B86C8DE2ED76}" type="pres">
      <dgm:prSet presAssocID="{E0C33105-D679-8D4B-A04F-2F750436C3AE}" presName="lin" presStyleCnt="0"/>
      <dgm:spPr/>
    </dgm:pt>
    <dgm:pt modelId="{0AFA0761-7B02-BA47-AACE-F4EF2E797306}" type="pres">
      <dgm:prSet presAssocID="{90B245D4-FF07-A147-9196-AC983A48BBEA}" presName="txLvl2" presStyleLbl="revTx" presStyleIdx="2" presStyleCnt="5"/>
      <dgm:spPr/>
      <dgm:t>
        <a:bodyPr/>
        <a:lstStyle/>
        <a:p>
          <a:endParaRPr lang="en-US"/>
        </a:p>
      </dgm:t>
    </dgm:pt>
    <dgm:pt modelId="{9D8C1706-9955-924E-891A-A8286DBCB030}" type="pres">
      <dgm:prSet presAssocID="{7F72606B-97B4-E849-8C42-DE11CFF031B3}" presName="smCircle" presStyleLbl="vennNode1" presStyleIdx="3" presStyleCnt="5"/>
      <dgm:spPr/>
    </dgm:pt>
    <dgm:pt modelId="{8BFE4EDA-852C-5147-BC07-2B3FD905CEDE}" type="pres">
      <dgm:prSet presAssocID="{171F8751-F668-9743-87B3-4393EC0B8E5A}" presName="txLvl2" presStyleLbl="revTx" presStyleIdx="3" presStyleCnt="5"/>
      <dgm:spPr/>
      <dgm:t>
        <a:bodyPr/>
        <a:lstStyle/>
        <a:p>
          <a:endParaRPr lang="en-US"/>
        </a:p>
      </dgm:t>
    </dgm:pt>
    <dgm:pt modelId="{A5EFF8E8-879B-1B49-848F-588E847441C6}" type="pres">
      <dgm:prSet presAssocID="{E18C0813-3D02-364A-8091-9177F12214E8}" presName="smCircle" presStyleLbl="vennNode1" presStyleIdx="4" presStyleCnt="5"/>
      <dgm:spPr/>
    </dgm:pt>
    <dgm:pt modelId="{90F02699-F15C-D545-93FD-C7E00D2327A9}" type="pres">
      <dgm:prSet presAssocID="{D900ADAF-BB9C-C84B-BB41-244FAD7FE7A8}" presName="txLvl2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ACE920FD-E68C-6E4B-B20C-8EE0F9745C1E}" type="presOf" srcId="{171F8751-F668-9743-87B3-4393EC0B8E5A}" destId="{8BFE4EDA-852C-5147-BC07-2B3FD905CEDE}" srcOrd="0" destOrd="0" presId="urn:microsoft.com/office/officeart/2008/layout/VerticalCircleList"/>
    <dgm:cxn modelId="{A63688BC-620E-4A46-9491-C64EA4E40A6F}" type="presOf" srcId="{397686A6-F5C9-3A40-AC7E-B67F262CBE95}" destId="{64F50215-4BB9-8546-9AA4-225C63C4FA6A}" srcOrd="0" destOrd="0" presId="urn:microsoft.com/office/officeart/2008/layout/VerticalCircleList"/>
    <dgm:cxn modelId="{54CBDE0F-D585-2F41-910D-7BFCBE50FE10}" type="presOf" srcId="{D900ADAF-BB9C-C84B-BB41-244FAD7FE7A8}" destId="{90F02699-F15C-D545-93FD-C7E00D2327A9}" srcOrd="0" destOrd="0" presId="urn:microsoft.com/office/officeart/2008/layout/VerticalCircleList"/>
    <dgm:cxn modelId="{33AA3DD4-E431-8D49-ABB4-01125E0A11EE}" srcId="{E0C33105-D679-8D4B-A04F-2F750436C3AE}" destId="{D900ADAF-BB9C-C84B-BB41-244FAD7FE7A8}" srcOrd="2" destOrd="0" parTransId="{D367F4F9-4EEC-7F4B-803A-16354D9BB108}" sibTransId="{82CA027D-DC0F-4642-80CB-BAACB65ACE20}"/>
    <dgm:cxn modelId="{73FE066F-31B4-8641-9C95-727213A8BD6F}" srcId="{E0C33105-D679-8D4B-A04F-2F750436C3AE}" destId="{171F8751-F668-9743-87B3-4393EC0B8E5A}" srcOrd="1" destOrd="0" parTransId="{483C1D45-E317-144F-B6FC-0F7972B7592C}" sibTransId="{E18C0813-3D02-364A-8091-9177F12214E8}"/>
    <dgm:cxn modelId="{AACA41ED-696D-5641-B374-6918895DF2C0}" type="presOf" srcId="{E0C33105-D679-8D4B-A04F-2F750436C3AE}" destId="{27EF71AE-5FF9-5446-91C4-D12045D8DFC4}" srcOrd="0" destOrd="0" presId="urn:microsoft.com/office/officeart/2008/layout/VerticalCircleList"/>
    <dgm:cxn modelId="{3E53B4A6-407C-EF44-A022-D9A66E7B1D73}" srcId="{397686A6-F5C9-3A40-AC7E-B67F262CBE95}" destId="{E0C33105-D679-8D4B-A04F-2F750436C3AE}" srcOrd="1" destOrd="0" parTransId="{20D99BF0-32AF-9B42-BC17-CC18996D1C1D}" sibTransId="{F0A2B745-D407-0645-A65E-5D858B217828}"/>
    <dgm:cxn modelId="{6927AC20-2B5D-9A4E-B577-DE8427A8D62B}" srcId="{397686A6-F5C9-3A40-AC7E-B67F262CBE95}" destId="{DBB9FA1C-78C7-954D-8DAD-41F53E5C2B62}" srcOrd="0" destOrd="0" parTransId="{14428A1E-F582-DF45-AF76-BF0180C10C0C}" sibTransId="{E411FC6A-C696-5A4F-984B-F695DF0319AA}"/>
    <dgm:cxn modelId="{D7C3B864-3FE6-594C-9FEA-87B927E35149}" type="presOf" srcId="{DBB9FA1C-78C7-954D-8DAD-41F53E5C2B62}" destId="{8CD79872-F9F6-0946-8986-C20E2251D4A1}" srcOrd="0" destOrd="0" presId="urn:microsoft.com/office/officeart/2008/layout/VerticalCircleList"/>
    <dgm:cxn modelId="{7FDCBFD6-FD02-BD4A-8CEC-EBE0A8844CB2}" srcId="{E0C33105-D679-8D4B-A04F-2F750436C3AE}" destId="{90B245D4-FF07-A147-9196-AC983A48BBEA}" srcOrd="0" destOrd="0" parTransId="{B2B4F8E7-DC00-FB4C-97E9-2508621A9930}" sibTransId="{7F72606B-97B4-E849-8C42-DE11CFF031B3}"/>
    <dgm:cxn modelId="{DBC1B0D4-8A27-F64E-B1FA-3AAFB9EB8FF6}" type="presOf" srcId="{90B245D4-FF07-A147-9196-AC983A48BBEA}" destId="{0AFA0761-7B02-BA47-AACE-F4EF2E797306}" srcOrd="0" destOrd="0" presId="urn:microsoft.com/office/officeart/2008/layout/VerticalCircleList"/>
    <dgm:cxn modelId="{CCEC9198-2F85-8E43-AD39-751A0FEE59AB}" type="presParOf" srcId="{64F50215-4BB9-8546-9AA4-225C63C4FA6A}" destId="{223800E1-7DC3-6047-B936-ECE7498312EB}" srcOrd="0" destOrd="0" presId="urn:microsoft.com/office/officeart/2008/layout/VerticalCircleList"/>
    <dgm:cxn modelId="{E55CD2C8-1123-DA43-B6DF-F79C48087002}" type="presParOf" srcId="{223800E1-7DC3-6047-B936-ECE7498312EB}" destId="{46760F05-B585-1341-B4B6-4BB66AF8C554}" srcOrd="0" destOrd="0" presId="urn:microsoft.com/office/officeart/2008/layout/VerticalCircleList"/>
    <dgm:cxn modelId="{2F45BE50-83FA-5740-983F-62ADA46A65C8}" type="presParOf" srcId="{223800E1-7DC3-6047-B936-ECE7498312EB}" destId="{CCDE4DF3-405A-9D4E-8788-4FDF717E79A3}" srcOrd="1" destOrd="0" presId="urn:microsoft.com/office/officeart/2008/layout/VerticalCircleList"/>
    <dgm:cxn modelId="{2EBA0C05-7894-B249-AEE4-62ADFAC6AD52}" type="presParOf" srcId="{223800E1-7DC3-6047-B936-ECE7498312EB}" destId="{8CD79872-F9F6-0946-8986-C20E2251D4A1}" srcOrd="2" destOrd="0" presId="urn:microsoft.com/office/officeart/2008/layout/VerticalCircleList"/>
    <dgm:cxn modelId="{9AAD2337-DA12-DC4A-9860-2689E6A6BC9D}" type="presParOf" srcId="{64F50215-4BB9-8546-9AA4-225C63C4FA6A}" destId="{72398436-FC83-C749-9D00-E1DD67634568}" srcOrd="1" destOrd="0" presId="urn:microsoft.com/office/officeart/2008/layout/VerticalCircleList"/>
    <dgm:cxn modelId="{F22E72D3-AF6A-2743-B7C0-D48779E7E457}" type="presParOf" srcId="{72398436-FC83-C749-9D00-E1DD67634568}" destId="{FA0C9B9F-11A0-5F45-80B3-D50234E3DA0F}" srcOrd="0" destOrd="0" presId="urn:microsoft.com/office/officeart/2008/layout/VerticalCircleList"/>
    <dgm:cxn modelId="{27FC0157-D1C7-1841-A6DB-77D9FA2ED5B5}" type="presParOf" srcId="{72398436-FC83-C749-9D00-E1DD67634568}" destId="{02DABAD1-69DF-564B-93FF-8482F7111232}" srcOrd="1" destOrd="0" presId="urn:microsoft.com/office/officeart/2008/layout/VerticalCircleList"/>
    <dgm:cxn modelId="{EF9DCEFE-D3A7-904B-A017-29784D5ED03C}" type="presParOf" srcId="{72398436-FC83-C749-9D00-E1DD67634568}" destId="{27EF71AE-5FF9-5446-91C4-D12045D8DFC4}" srcOrd="2" destOrd="0" presId="urn:microsoft.com/office/officeart/2008/layout/VerticalCircleList"/>
    <dgm:cxn modelId="{00CEA6F1-59B8-B04C-BB73-54E7E888CED1}" type="presParOf" srcId="{72398436-FC83-C749-9D00-E1DD67634568}" destId="{53124CA7-7A07-C749-A483-B86C8DE2ED76}" srcOrd="3" destOrd="0" presId="urn:microsoft.com/office/officeart/2008/layout/VerticalCircleList"/>
    <dgm:cxn modelId="{A2FFB389-0ECC-2947-BFF0-6FFF69F5E8BD}" type="presParOf" srcId="{53124CA7-7A07-C749-A483-B86C8DE2ED76}" destId="{0AFA0761-7B02-BA47-AACE-F4EF2E797306}" srcOrd="0" destOrd="0" presId="urn:microsoft.com/office/officeart/2008/layout/VerticalCircleList"/>
    <dgm:cxn modelId="{839F5C72-CA63-9E4B-A3A7-882EDBC7D62E}" type="presParOf" srcId="{53124CA7-7A07-C749-A483-B86C8DE2ED76}" destId="{9D8C1706-9955-924E-891A-A8286DBCB030}" srcOrd="1" destOrd="0" presId="urn:microsoft.com/office/officeart/2008/layout/VerticalCircleList"/>
    <dgm:cxn modelId="{C8F2CD74-1E15-5540-95D6-D296CCA26EBD}" type="presParOf" srcId="{53124CA7-7A07-C749-A483-B86C8DE2ED76}" destId="{8BFE4EDA-852C-5147-BC07-2B3FD905CEDE}" srcOrd="2" destOrd="0" presId="urn:microsoft.com/office/officeart/2008/layout/VerticalCircleList"/>
    <dgm:cxn modelId="{511ABBE9-AEC1-D741-88F4-560FFEAE88E8}" type="presParOf" srcId="{53124CA7-7A07-C749-A483-B86C8DE2ED76}" destId="{A5EFF8E8-879B-1B49-848F-588E847441C6}" srcOrd="3" destOrd="0" presId="urn:microsoft.com/office/officeart/2008/layout/VerticalCircleList"/>
    <dgm:cxn modelId="{1A1E046A-FC58-2640-BFB7-C52780ACE218}" type="presParOf" srcId="{53124CA7-7A07-C749-A483-B86C8DE2ED76}" destId="{90F02699-F15C-D545-93FD-C7E00D2327A9}" srcOrd="4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890A12-4ACD-444C-8CE1-15B0093627EC}" type="doc">
      <dgm:prSet loTypeId="urn:microsoft.com/office/officeart/2005/8/layout/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D519F0-9B3E-4540-9E24-BF7BDCD61051}">
      <dgm:prSet phldrT="[Text]"/>
      <dgm:spPr/>
      <dgm:t>
        <a:bodyPr/>
        <a:lstStyle/>
        <a:p>
          <a:r>
            <a:rPr lang="en-US" dirty="0" smtClean="0"/>
            <a:t>inform</a:t>
          </a:r>
          <a:endParaRPr lang="en-US" dirty="0"/>
        </a:p>
      </dgm:t>
    </dgm:pt>
    <dgm:pt modelId="{F4F4B67E-C273-F041-8A11-570A3E92BA97}" type="parTrans" cxnId="{85270924-92C5-3440-827A-4B3DD8E4AE9F}">
      <dgm:prSet/>
      <dgm:spPr/>
      <dgm:t>
        <a:bodyPr/>
        <a:lstStyle/>
        <a:p>
          <a:endParaRPr lang="en-US"/>
        </a:p>
      </dgm:t>
    </dgm:pt>
    <dgm:pt modelId="{385603DC-5578-3B4A-B9B8-CC22B7EFC819}" type="sibTrans" cxnId="{85270924-92C5-3440-827A-4B3DD8E4AE9F}">
      <dgm:prSet/>
      <dgm:spPr/>
      <dgm:t>
        <a:bodyPr/>
        <a:lstStyle/>
        <a:p>
          <a:endParaRPr lang="en-US"/>
        </a:p>
      </dgm:t>
    </dgm:pt>
    <dgm:pt modelId="{0BF2B8E6-36E6-824D-A77B-985A2021FDF2}">
      <dgm:prSet phldrT="[Text]"/>
      <dgm:spPr/>
      <dgm:t>
        <a:bodyPr/>
        <a:lstStyle/>
        <a:p>
          <a:r>
            <a:rPr lang="en-US" dirty="0" smtClean="0"/>
            <a:t>describe</a:t>
          </a:r>
          <a:endParaRPr lang="en-US" dirty="0"/>
        </a:p>
      </dgm:t>
    </dgm:pt>
    <dgm:pt modelId="{CCB3D616-F7AF-A443-A167-EA1E1EA2C3B9}" type="parTrans" cxnId="{244693DE-D710-5F45-9643-D585BEF4B334}">
      <dgm:prSet/>
      <dgm:spPr/>
      <dgm:t>
        <a:bodyPr/>
        <a:lstStyle/>
        <a:p>
          <a:endParaRPr lang="en-US"/>
        </a:p>
      </dgm:t>
    </dgm:pt>
    <dgm:pt modelId="{01D23910-C14A-9C48-9575-15F39151C706}" type="sibTrans" cxnId="{244693DE-D710-5F45-9643-D585BEF4B334}">
      <dgm:prSet/>
      <dgm:spPr/>
      <dgm:t>
        <a:bodyPr/>
        <a:lstStyle/>
        <a:p>
          <a:endParaRPr lang="en-US"/>
        </a:p>
      </dgm:t>
    </dgm:pt>
    <dgm:pt modelId="{AFDD88E0-5EA2-EA43-AFCB-5F329605F081}">
      <dgm:prSet phldrT="[Text]"/>
      <dgm:spPr/>
      <dgm:t>
        <a:bodyPr/>
        <a:lstStyle/>
        <a:p>
          <a:r>
            <a:rPr lang="en-US" dirty="0" smtClean="0"/>
            <a:t>Persuade</a:t>
          </a:r>
          <a:endParaRPr lang="en-US" dirty="0"/>
        </a:p>
      </dgm:t>
    </dgm:pt>
    <dgm:pt modelId="{40958252-AC07-A34F-BE1D-493E9FFA8074}" type="parTrans" cxnId="{A8B5A9AD-3DDA-DC4C-A9D9-9D78FC90666E}">
      <dgm:prSet/>
      <dgm:spPr/>
      <dgm:t>
        <a:bodyPr/>
        <a:lstStyle/>
        <a:p>
          <a:endParaRPr lang="en-US"/>
        </a:p>
      </dgm:t>
    </dgm:pt>
    <dgm:pt modelId="{22F56D32-0878-1848-80F6-4B8E8A6421F3}" type="sibTrans" cxnId="{A8B5A9AD-3DDA-DC4C-A9D9-9D78FC90666E}">
      <dgm:prSet/>
      <dgm:spPr/>
      <dgm:t>
        <a:bodyPr/>
        <a:lstStyle/>
        <a:p>
          <a:endParaRPr lang="en-US"/>
        </a:p>
      </dgm:t>
    </dgm:pt>
    <dgm:pt modelId="{19723B71-75F4-0841-A0F7-40F6FBE3099D}">
      <dgm:prSet phldrT="[Text]"/>
      <dgm:spPr/>
      <dgm:t>
        <a:bodyPr/>
        <a:lstStyle/>
        <a:p>
          <a:r>
            <a:rPr lang="en-US" dirty="0" smtClean="0"/>
            <a:t>Assess</a:t>
          </a:r>
          <a:r>
            <a:rPr lang="en-US" smtClean="0"/>
            <a:t>/monitor</a:t>
          </a:r>
          <a:endParaRPr lang="en-US" dirty="0"/>
        </a:p>
      </dgm:t>
    </dgm:pt>
    <dgm:pt modelId="{F25A0273-F371-9C44-8390-99E3751F9BE2}" type="parTrans" cxnId="{0810D106-33CD-E742-BEB9-F466CD915D8C}">
      <dgm:prSet/>
      <dgm:spPr/>
    </dgm:pt>
    <dgm:pt modelId="{7BB9D016-4DBB-EE4C-A252-241ADF36EBF7}" type="sibTrans" cxnId="{0810D106-33CD-E742-BEB9-F466CD915D8C}">
      <dgm:prSet/>
      <dgm:spPr/>
    </dgm:pt>
    <dgm:pt modelId="{6CD314A4-3808-024C-9C45-89F9A13C1C3B}" type="pres">
      <dgm:prSet presAssocID="{F2890A12-4ACD-444C-8CE1-15B0093627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37FEB-D372-1C40-BF11-8823D104CCF4}" type="pres">
      <dgm:prSet presAssocID="{19D519F0-9B3E-4540-9E24-BF7BDCD61051}" presName="parentLin" presStyleCnt="0"/>
      <dgm:spPr/>
    </dgm:pt>
    <dgm:pt modelId="{161131B5-4152-2E40-9767-ED902126DE18}" type="pres">
      <dgm:prSet presAssocID="{19D519F0-9B3E-4540-9E24-BF7BDCD6105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7EF851A-FCF6-3E4F-9D47-67E3920F94BA}" type="pres">
      <dgm:prSet presAssocID="{19D519F0-9B3E-4540-9E24-BF7BDCD610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F0CD2-2A22-C341-A948-318C527FDB3D}" type="pres">
      <dgm:prSet presAssocID="{19D519F0-9B3E-4540-9E24-BF7BDCD61051}" presName="negativeSpace" presStyleCnt="0"/>
      <dgm:spPr/>
    </dgm:pt>
    <dgm:pt modelId="{C257AC98-0539-7742-A248-C01C247B714B}" type="pres">
      <dgm:prSet presAssocID="{19D519F0-9B3E-4540-9E24-BF7BDCD61051}" presName="childText" presStyleLbl="conFgAcc1" presStyleIdx="0" presStyleCnt="4">
        <dgm:presLayoutVars>
          <dgm:bulletEnabled val="1"/>
        </dgm:presLayoutVars>
      </dgm:prSet>
      <dgm:spPr/>
    </dgm:pt>
    <dgm:pt modelId="{6C5CFC6A-A1D4-5943-B52B-95357D57322F}" type="pres">
      <dgm:prSet presAssocID="{385603DC-5578-3B4A-B9B8-CC22B7EFC819}" presName="spaceBetweenRectangles" presStyleCnt="0"/>
      <dgm:spPr/>
    </dgm:pt>
    <dgm:pt modelId="{55C34819-34A5-8A4D-A27B-EEFE34287A8A}" type="pres">
      <dgm:prSet presAssocID="{0BF2B8E6-36E6-824D-A77B-985A2021FDF2}" presName="parentLin" presStyleCnt="0"/>
      <dgm:spPr/>
    </dgm:pt>
    <dgm:pt modelId="{AD82BBC4-72CD-A846-BEBF-87CC084DC608}" type="pres">
      <dgm:prSet presAssocID="{0BF2B8E6-36E6-824D-A77B-985A2021FDF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D9DF195-B235-A544-923C-8C4460FA32DA}" type="pres">
      <dgm:prSet presAssocID="{0BF2B8E6-36E6-824D-A77B-985A2021FDF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8AFEA-6CB1-D547-BD9F-39ED08C685E8}" type="pres">
      <dgm:prSet presAssocID="{0BF2B8E6-36E6-824D-A77B-985A2021FDF2}" presName="negativeSpace" presStyleCnt="0"/>
      <dgm:spPr/>
    </dgm:pt>
    <dgm:pt modelId="{5C37A813-D77A-104B-A400-F0A44E7B9367}" type="pres">
      <dgm:prSet presAssocID="{0BF2B8E6-36E6-824D-A77B-985A2021FDF2}" presName="childText" presStyleLbl="conFgAcc1" presStyleIdx="1" presStyleCnt="4">
        <dgm:presLayoutVars>
          <dgm:bulletEnabled val="1"/>
        </dgm:presLayoutVars>
      </dgm:prSet>
      <dgm:spPr/>
    </dgm:pt>
    <dgm:pt modelId="{38A3CCD6-A493-474C-93F4-E1E640266B9F}" type="pres">
      <dgm:prSet presAssocID="{01D23910-C14A-9C48-9575-15F39151C706}" presName="spaceBetweenRectangles" presStyleCnt="0"/>
      <dgm:spPr/>
    </dgm:pt>
    <dgm:pt modelId="{6D028A13-799D-A841-9445-90E04E70BDAA}" type="pres">
      <dgm:prSet presAssocID="{AFDD88E0-5EA2-EA43-AFCB-5F329605F081}" presName="parentLin" presStyleCnt="0"/>
      <dgm:spPr/>
    </dgm:pt>
    <dgm:pt modelId="{C9A588FA-CDDC-6241-8E9E-619F0B85E613}" type="pres">
      <dgm:prSet presAssocID="{AFDD88E0-5EA2-EA43-AFCB-5F329605F08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1ED408F-D6E3-8B40-A834-B128EDEED0D2}" type="pres">
      <dgm:prSet presAssocID="{AFDD88E0-5EA2-EA43-AFCB-5F329605F0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C1694-EBC7-2742-B589-4D332CA972D2}" type="pres">
      <dgm:prSet presAssocID="{AFDD88E0-5EA2-EA43-AFCB-5F329605F081}" presName="negativeSpace" presStyleCnt="0"/>
      <dgm:spPr/>
    </dgm:pt>
    <dgm:pt modelId="{54C2FDAB-8711-304E-A193-5BDD7992A5CB}" type="pres">
      <dgm:prSet presAssocID="{AFDD88E0-5EA2-EA43-AFCB-5F329605F081}" presName="childText" presStyleLbl="conFgAcc1" presStyleIdx="2" presStyleCnt="4">
        <dgm:presLayoutVars>
          <dgm:bulletEnabled val="1"/>
        </dgm:presLayoutVars>
      </dgm:prSet>
      <dgm:spPr/>
    </dgm:pt>
    <dgm:pt modelId="{765F14C3-BCD2-1548-85F9-23A2E03D64B6}" type="pres">
      <dgm:prSet presAssocID="{22F56D32-0878-1848-80F6-4B8E8A6421F3}" presName="spaceBetweenRectangles" presStyleCnt="0"/>
      <dgm:spPr/>
    </dgm:pt>
    <dgm:pt modelId="{54A8E4AA-4C5F-CD45-AED8-127A5DE5E6AB}" type="pres">
      <dgm:prSet presAssocID="{19723B71-75F4-0841-A0F7-40F6FBE3099D}" presName="parentLin" presStyleCnt="0"/>
      <dgm:spPr/>
    </dgm:pt>
    <dgm:pt modelId="{C8A799B7-05C9-F445-B0C1-0FEE76E15E12}" type="pres">
      <dgm:prSet presAssocID="{19723B71-75F4-0841-A0F7-40F6FBE3099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CEA0EC1-8B1D-4B49-8C8B-C762058206A1}" type="pres">
      <dgm:prSet presAssocID="{19723B71-75F4-0841-A0F7-40F6FBE3099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B38C2-F127-854A-A07B-C5823FE6ECF8}" type="pres">
      <dgm:prSet presAssocID="{19723B71-75F4-0841-A0F7-40F6FBE3099D}" presName="negativeSpace" presStyleCnt="0"/>
      <dgm:spPr/>
    </dgm:pt>
    <dgm:pt modelId="{42A93960-9DA0-5047-AC02-B4EE9B2FE850}" type="pres">
      <dgm:prSet presAssocID="{19723B71-75F4-0841-A0F7-40F6FBE3099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0C0348-7797-BC41-B602-0F94FD3FE1C3}" type="presOf" srcId="{0BF2B8E6-36E6-824D-A77B-985A2021FDF2}" destId="{2D9DF195-B235-A544-923C-8C4460FA32DA}" srcOrd="1" destOrd="0" presId="urn:microsoft.com/office/officeart/2005/8/layout/list1"/>
    <dgm:cxn modelId="{49518C9D-2FC2-0641-97C9-8089E3BAC164}" type="presOf" srcId="{AFDD88E0-5EA2-EA43-AFCB-5F329605F081}" destId="{C9A588FA-CDDC-6241-8E9E-619F0B85E613}" srcOrd="0" destOrd="0" presId="urn:microsoft.com/office/officeart/2005/8/layout/list1"/>
    <dgm:cxn modelId="{244693DE-D710-5F45-9643-D585BEF4B334}" srcId="{F2890A12-4ACD-444C-8CE1-15B0093627EC}" destId="{0BF2B8E6-36E6-824D-A77B-985A2021FDF2}" srcOrd="1" destOrd="0" parTransId="{CCB3D616-F7AF-A443-A167-EA1E1EA2C3B9}" sibTransId="{01D23910-C14A-9C48-9575-15F39151C706}"/>
    <dgm:cxn modelId="{79F4A49C-FBBA-B842-B58F-0C7B48EF35AE}" type="presOf" srcId="{AFDD88E0-5EA2-EA43-AFCB-5F329605F081}" destId="{A1ED408F-D6E3-8B40-A834-B128EDEED0D2}" srcOrd="1" destOrd="0" presId="urn:microsoft.com/office/officeart/2005/8/layout/list1"/>
    <dgm:cxn modelId="{9EE8972F-0216-3440-8753-F767EB1C8770}" type="presOf" srcId="{F2890A12-4ACD-444C-8CE1-15B0093627EC}" destId="{6CD314A4-3808-024C-9C45-89F9A13C1C3B}" srcOrd="0" destOrd="0" presId="urn:microsoft.com/office/officeart/2005/8/layout/list1"/>
    <dgm:cxn modelId="{85270924-92C5-3440-827A-4B3DD8E4AE9F}" srcId="{F2890A12-4ACD-444C-8CE1-15B0093627EC}" destId="{19D519F0-9B3E-4540-9E24-BF7BDCD61051}" srcOrd="0" destOrd="0" parTransId="{F4F4B67E-C273-F041-8A11-570A3E92BA97}" sibTransId="{385603DC-5578-3B4A-B9B8-CC22B7EFC819}"/>
    <dgm:cxn modelId="{0810D106-33CD-E742-BEB9-F466CD915D8C}" srcId="{F2890A12-4ACD-444C-8CE1-15B0093627EC}" destId="{19723B71-75F4-0841-A0F7-40F6FBE3099D}" srcOrd="3" destOrd="0" parTransId="{F25A0273-F371-9C44-8390-99E3751F9BE2}" sibTransId="{7BB9D016-4DBB-EE4C-A252-241ADF36EBF7}"/>
    <dgm:cxn modelId="{D2A9534B-24C0-E84C-B34A-98EA9053BDFE}" type="presOf" srcId="{19723B71-75F4-0841-A0F7-40F6FBE3099D}" destId="{9CEA0EC1-8B1D-4B49-8C8B-C762058206A1}" srcOrd="1" destOrd="0" presId="urn:microsoft.com/office/officeart/2005/8/layout/list1"/>
    <dgm:cxn modelId="{3BED6790-7B6F-5440-B18F-8976F95C4C3E}" type="presOf" srcId="{19D519F0-9B3E-4540-9E24-BF7BDCD61051}" destId="{161131B5-4152-2E40-9767-ED902126DE18}" srcOrd="0" destOrd="0" presId="urn:microsoft.com/office/officeart/2005/8/layout/list1"/>
    <dgm:cxn modelId="{475C377B-EEAF-8C42-81B8-5CFBD402B7F1}" type="presOf" srcId="{19723B71-75F4-0841-A0F7-40F6FBE3099D}" destId="{C8A799B7-05C9-F445-B0C1-0FEE76E15E12}" srcOrd="0" destOrd="0" presId="urn:microsoft.com/office/officeart/2005/8/layout/list1"/>
    <dgm:cxn modelId="{FC4FD458-68E9-3146-86A6-8D1CD7642F56}" type="presOf" srcId="{0BF2B8E6-36E6-824D-A77B-985A2021FDF2}" destId="{AD82BBC4-72CD-A846-BEBF-87CC084DC608}" srcOrd="0" destOrd="0" presId="urn:microsoft.com/office/officeart/2005/8/layout/list1"/>
    <dgm:cxn modelId="{A8B5A9AD-3DDA-DC4C-A9D9-9D78FC90666E}" srcId="{F2890A12-4ACD-444C-8CE1-15B0093627EC}" destId="{AFDD88E0-5EA2-EA43-AFCB-5F329605F081}" srcOrd="2" destOrd="0" parTransId="{40958252-AC07-A34F-BE1D-493E9FFA8074}" sibTransId="{22F56D32-0878-1848-80F6-4B8E8A6421F3}"/>
    <dgm:cxn modelId="{8D307731-E8C6-DA42-BF77-6AF96BAFE691}" type="presOf" srcId="{19D519F0-9B3E-4540-9E24-BF7BDCD61051}" destId="{17EF851A-FCF6-3E4F-9D47-67E3920F94BA}" srcOrd="1" destOrd="0" presId="urn:microsoft.com/office/officeart/2005/8/layout/list1"/>
    <dgm:cxn modelId="{128DCEB1-7F24-7745-9080-65C23103BADE}" type="presParOf" srcId="{6CD314A4-3808-024C-9C45-89F9A13C1C3B}" destId="{53A37FEB-D372-1C40-BF11-8823D104CCF4}" srcOrd="0" destOrd="0" presId="urn:microsoft.com/office/officeart/2005/8/layout/list1"/>
    <dgm:cxn modelId="{633D7AAA-E686-F342-90C5-F2A7E59B2D9A}" type="presParOf" srcId="{53A37FEB-D372-1C40-BF11-8823D104CCF4}" destId="{161131B5-4152-2E40-9767-ED902126DE18}" srcOrd="0" destOrd="0" presId="urn:microsoft.com/office/officeart/2005/8/layout/list1"/>
    <dgm:cxn modelId="{E6F7E67C-28AF-1548-8FF9-AA598F6EA1A0}" type="presParOf" srcId="{53A37FEB-D372-1C40-BF11-8823D104CCF4}" destId="{17EF851A-FCF6-3E4F-9D47-67E3920F94BA}" srcOrd="1" destOrd="0" presId="urn:microsoft.com/office/officeart/2005/8/layout/list1"/>
    <dgm:cxn modelId="{6A82A92B-6B17-E14A-8A2A-37EB342FDDD7}" type="presParOf" srcId="{6CD314A4-3808-024C-9C45-89F9A13C1C3B}" destId="{F54F0CD2-2A22-C341-A948-318C527FDB3D}" srcOrd="1" destOrd="0" presId="urn:microsoft.com/office/officeart/2005/8/layout/list1"/>
    <dgm:cxn modelId="{2B8D7A78-6052-F549-B34A-0B65CA502A05}" type="presParOf" srcId="{6CD314A4-3808-024C-9C45-89F9A13C1C3B}" destId="{C257AC98-0539-7742-A248-C01C247B714B}" srcOrd="2" destOrd="0" presId="urn:microsoft.com/office/officeart/2005/8/layout/list1"/>
    <dgm:cxn modelId="{690B2610-034F-464D-9191-DF78283FAE65}" type="presParOf" srcId="{6CD314A4-3808-024C-9C45-89F9A13C1C3B}" destId="{6C5CFC6A-A1D4-5943-B52B-95357D57322F}" srcOrd="3" destOrd="0" presId="urn:microsoft.com/office/officeart/2005/8/layout/list1"/>
    <dgm:cxn modelId="{2A059817-6A9C-DC40-993F-1C6CDF4449A3}" type="presParOf" srcId="{6CD314A4-3808-024C-9C45-89F9A13C1C3B}" destId="{55C34819-34A5-8A4D-A27B-EEFE34287A8A}" srcOrd="4" destOrd="0" presId="urn:microsoft.com/office/officeart/2005/8/layout/list1"/>
    <dgm:cxn modelId="{324C5E60-A6EF-1240-9FB8-5BC0593FC9FD}" type="presParOf" srcId="{55C34819-34A5-8A4D-A27B-EEFE34287A8A}" destId="{AD82BBC4-72CD-A846-BEBF-87CC084DC608}" srcOrd="0" destOrd="0" presId="urn:microsoft.com/office/officeart/2005/8/layout/list1"/>
    <dgm:cxn modelId="{BECB5158-FD3F-3A4E-8D13-F2FC64691D16}" type="presParOf" srcId="{55C34819-34A5-8A4D-A27B-EEFE34287A8A}" destId="{2D9DF195-B235-A544-923C-8C4460FA32DA}" srcOrd="1" destOrd="0" presId="urn:microsoft.com/office/officeart/2005/8/layout/list1"/>
    <dgm:cxn modelId="{CBA8ED11-2F53-C144-8DEE-AB59FD92BC2A}" type="presParOf" srcId="{6CD314A4-3808-024C-9C45-89F9A13C1C3B}" destId="{DC68AFEA-6CB1-D547-BD9F-39ED08C685E8}" srcOrd="5" destOrd="0" presId="urn:microsoft.com/office/officeart/2005/8/layout/list1"/>
    <dgm:cxn modelId="{DFD474CC-CADF-4B44-A348-12EA15FD8A9D}" type="presParOf" srcId="{6CD314A4-3808-024C-9C45-89F9A13C1C3B}" destId="{5C37A813-D77A-104B-A400-F0A44E7B9367}" srcOrd="6" destOrd="0" presId="urn:microsoft.com/office/officeart/2005/8/layout/list1"/>
    <dgm:cxn modelId="{7EBD486B-9FC2-C045-9519-12AA193C0D11}" type="presParOf" srcId="{6CD314A4-3808-024C-9C45-89F9A13C1C3B}" destId="{38A3CCD6-A493-474C-93F4-E1E640266B9F}" srcOrd="7" destOrd="0" presId="urn:microsoft.com/office/officeart/2005/8/layout/list1"/>
    <dgm:cxn modelId="{B09B870B-48C2-2F4E-8F8E-CB8AB981481B}" type="presParOf" srcId="{6CD314A4-3808-024C-9C45-89F9A13C1C3B}" destId="{6D028A13-799D-A841-9445-90E04E70BDAA}" srcOrd="8" destOrd="0" presId="urn:microsoft.com/office/officeart/2005/8/layout/list1"/>
    <dgm:cxn modelId="{9BEC0347-9FFB-5347-A24F-54C3DA4F3A9E}" type="presParOf" srcId="{6D028A13-799D-A841-9445-90E04E70BDAA}" destId="{C9A588FA-CDDC-6241-8E9E-619F0B85E613}" srcOrd="0" destOrd="0" presId="urn:microsoft.com/office/officeart/2005/8/layout/list1"/>
    <dgm:cxn modelId="{B0B4EDF1-D16F-A14E-A6F3-2F11DEBD7211}" type="presParOf" srcId="{6D028A13-799D-A841-9445-90E04E70BDAA}" destId="{A1ED408F-D6E3-8B40-A834-B128EDEED0D2}" srcOrd="1" destOrd="0" presId="urn:microsoft.com/office/officeart/2005/8/layout/list1"/>
    <dgm:cxn modelId="{8363ED9C-1B88-FF40-9F22-7685FF31157C}" type="presParOf" srcId="{6CD314A4-3808-024C-9C45-89F9A13C1C3B}" destId="{95BC1694-EBC7-2742-B589-4D332CA972D2}" srcOrd="9" destOrd="0" presId="urn:microsoft.com/office/officeart/2005/8/layout/list1"/>
    <dgm:cxn modelId="{0437D3A4-B574-9C40-AAF8-7C639C0F62ED}" type="presParOf" srcId="{6CD314A4-3808-024C-9C45-89F9A13C1C3B}" destId="{54C2FDAB-8711-304E-A193-5BDD7992A5CB}" srcOrd="10" destOrd="0" presId="urn:microsoft.com/office/officeart/2005/8/layout/list1"/>
    <dgm:cxn modelId="{2121ADC0-D2F5-D241-BBC6-9BA892100F69}" type="presParOf" srcId="{6CD314A4-3808-024C-9C45-89F9A13C1C3B}" destId="{765F14C3-BCD2-1548-85F9-23A2E03D64B6}" srcOrd="11" destOrd="0" presId="urn:microsoft.com/office/officeart/2005/8/layout/list1"/>
    <dgm:cxn modelId="{68C64615-F869-E448-B44E-9B27AE5E5AC2}" type="presParOf" srcId="{6CD314A4-3808-024C-9C45-89F9A13C1C3B}" destId="{54A8E4AA-4C5F-CD45-AED8-127A5DE5E6AB}" srcOrd="12" destOrd="0" presId="urn:microsoft.com/office/officeart/2005/8/layout/list1"/>
    <dgm:cxn modelId="{AA639819-0DF8-7549-8914-CC5ED50BD3EA}" type="presParOf" srcId="{54A8E4AA-4C5F-CD45-AED8-127A5DE5E6AB}" destId="{C8A799B7-05C9-F445-B0C1-0FEE76E15E12}" srcOrd="0" destOrd="0" presId="urn:microsoft.com/office/officeart/2005/8/layout/list1"/>
    <dgm:cxn modelId="{A2FBC97C-2871-9C47-895A-7918ADDFEF08}" type="presParOf" srcId="{54A8E4AA-4C5F-CD45-AED8-127A5DE5E6AB}" destId="{9CEA0EC1-8B1D-4B49-8C8B-C762058206A1}" srcOrd="1" destOrd="0" presId="urn:microsoft.com/office/officeart/2005/8/layout/list1"/>
    <dgm:cxn modelId="{43083F9F-B594-5C45-BDAA-E64435269AC5}" type="presParOf" srcId="{6CD314A4-3808-024C-9C45-89F9A13C1C3B}" destId="{26AB38C2-F127-854A-A07B-C5823FE6ECF8}" srcOrd="13" destOrd="0" presId="urn:microsoft.com/office/officeart/2005/8/layout/list1"/>
    <dgm:cxn modelId="{423B9E6F-F097-9444-9FFB-EC3672FDDEC8}" type="presParOf" srcId="{6CD314A4-3808-024C-9C45-89F9A13C1C3B}" destId="{42A93960-9DA0-5047-AC02-B4EE9B2FE8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9A361F-3E3A-BD4B-B738-FA17204F72D6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F93C3D-4C6E-7642-960E-EF36108E7F23}">
      <dgm:prSet phldrT="[Text]"/>
      <dgm:spPr/>
      <dgm:t>
        <a:bodyPr/>
        <a:lstStyle/>
        <a:p>
          <a:r>
            <a:rPr lang="en-US" dirty="0" smtClean="0"/>
            <a:t>Media</a:t>
          </a:r>
          <a:endParaRPr lang="en-US" dirty="0"/>
        </a:p>
      </dgm:t>
    </dgm:pt>
    <dgm:pt modelId="{AA45A68D-DD33-454E-9A73-B94A95D7A8CF}" type="parTrans" cxnId="{B565A36E-CAD2-5542-AE79-5E942BEEE7F6}">
      <dgm:prSet/>
      <dgm:spPr/>
      <dgm:t>
        <a:bodyPr/>
        <a:lstStyle/>
        <a:p>
          <a:endParaRPr lang="en-US"/>
        </a:p>
      </dgm:t>
    </dgm:pt>
    <dgm:pt modelId="{DF37EF89-C764-174F-A214-131B24A05CA1}" type="sibTrans" cxnId="{B565A36E-CAD2-5542-AE79-5E942BEEE7F6}">
      <dgm:prSet/>
      <dgm:spPr/>
      <dgm:t>
        <a:bodyPr/>
        <a:lstStyle/>
        <a:p>
          <a:endParaRPr lang="en-US"/>
        </a:p>
      </dgm:t>
    </dgm:pt>
    <dgm:pt modelId="{CDC988DF-6D22-EB4B-9EF6-0254BC25E767}">
      <dgm:prSet phldrT="[Text]"/>
      <dgm:spPr/>
      <dgm:t>
        <a:bodyPr/>
        <a:lstStyle/>
        <a:p>
          <a:r>
            <a:rPr lang="en-US" dirty="0" smtClean="0"/>
            <a:t>Electronic</a:t>
          </a:r>
          <a:endParaRPr lang="en-US" dirty="0"/>
        </a:p>
      </dgm:t>
    </dgm:pt>
    <dgm:pt modelId="{DE29CE24-53CE-9843-BC49-280DA3237DA9}" type="parTrans" cxnId="{02E1A25B-B382-454D-ABF8-3712F7AC9285}">
      <dgm:prSet/>
      <dgm:spPr/>
      <dgm:t>
        <a:bodyPr/>
        <a:lstStyle/>
        <a:p>
          <a:endParaRPr lang="en-US"/>
        </a:p>
      </dgm:t>
    </dgm:pt>
    <dgm:pt modelId="{43FE8DA8-2A70-3A4B-985C-128128567CDC}" type="sibTrans" cxnId="{02E1A25B-B382-454D-ABF8-3712F7AC9285}">
      <dgm:prSet/>
      <dgm:spPr/>
      <dgm:t>
        <a:bodyPr/>
        <a:lstStyle/>
        <a:p>
          <a:endParaRPr lang="en-US"/>
        </a:p>
      </dgm:t>
    </dgm:pt>
    <dgm:pt modelId="{BB88674F-5D38-E345-8624-139F0212FCDB}">
      <dgm:prSet phldrT="[Text]"/>
      <dgm:spPr/>
      <dgm:t>
        <a:bodyPr/>
        <a:lstStyle/>
        <a:p>
          <a:r>
            <a:rPr lang="en-US" dirty="0" smtClean="0"/>
            <a:t>Non-electronic</a:t>
          </a:r>
          <a:endParaRPr lang="en-US" dirty="0"/>
        </a:p>
      </dgm:t>
    </dgm:pt>
    <dgm:pt modelId="{69575500-30C9-9F44-A960-7B525E3966D9}" type="parTrans" cxnId="{6F9E4365-D73D-EB49-B1D2-F7EDB71A57B8}">
      <dgm:prSet/>
      <dgm:spPr/>
      <dgm:t>
        <a:bodyPr/>
        <a:lstStyle/>
        <a:p>
          <a:endParaRPr lang="en-US"/>
        </a:p>
      </dgm:t>
    </dgm:pt>
    <dgm:pt modelId="{FD201391-8C5A-8B45-99B6-7C864785FA2F}" type="sibTrans" cxnId="{6F9E4365-D73D-EB49-B1D2-F7EDB71A57B8}">
      <dgm:prSet/>
      <dgm:spPr/>
      <dgm:t>
        <a:bodyPr/>
        <a:lstStyle/>
        <a:p>
          <a:endParaRPr lang="en-US"/>
        </a:p>
      </dgm:t>
    </dgm:pt>
    <dgm:pt modelId="{5DCB6B5E-6BBA-9C4B-9677-FA72B2541F97}">
      <dgm:prSet phldrT="[Text]"/>
      <dgm:spPr/>
      <dgm:t>
        <a:bodyPr/>
        <a:lstStyle/>
        <a:p>
          <a:r>
            <a:rPr lang="en-US" dirty="0" smtClean="0"/>
            <a:t>Formality</a:t>
          </a:r>
          <a:endParaRPr lang="en-US" dirty="0"/>
        </a:p>
      </dgm:t>
    </dgm:pt>
    <dgm:pt modelId="{B0DC99B5-56E4-5142-89F6-BFD3D1DFB68B}" type="parTrans" cxnId="{56042862-9873-EF4F-BB80-7D17E5B79BDB}">
      <dgm:prSet/>
      <dgm:spPr/>
      <dgm:t>
        <a:bodyPr/>
        <a:lstStyle/>
        <a:p>
          <a:endParaRPr lang="en-US"/>
        </a:p>
      </dgm:t>
    </dgm:pt>
    <dgm:pt modelId="{46759022-EBF6-134E-A8E7-020365595A86}" type="sibTrans" cxnId="{56042862-9873-EF4F-BB80-7D17E5B79BDB}">
      <dgm:prSet/>
      <dgm:spPr/>
      <dgm:t>
        <a:bodyPr/>
        <a:lstStyle/>
        <a:p>
          <a:endParaRPr lang="en-US"/>
        </a:p>
      </dgm:t>
    </dgm:pt>
    <dgm:pt modelId="{AEA628FF-2B19-CD4E-A67F-D65DCA6B5E7A}">
      <dgm:prSet phldrT="[Text]"/>
      <dgm:spPr/>
      <dgm:t>
        <a:bodyPr/>
        <a:lstStyle/>
        <a:p>
          <a:r>
            <a:rPr lang="en-US" dirty="0" smtClean="0"/>
            <a:t>Formal</a:t>
          </a:r>
          <a:endParaRPr lang="en-US" dirty="0"/>
        </a:p>
      </dgm:t>
    </dgm:pt>
    <dgm:pt modelId="{C286C7D1-4EBC-7249-947B-A80E2ABAEAB8}" type="parTrans" cxnId="{82A671CC-E8E4-764C-A395-99E6ABC9E338}">
      <dgm:prSet/>
      <dgm:spPr/>
      <dgm:t>
        <a:bodyPr/>
        <a:lstStyle/>
        <a:p>
          <a:endParaRPr lang="en-US"/>
        </a:p>
      </dgm:t>
    </dgm:pt>
    <dgm:pt modelId="{69B907DB-B3A8-7445-BE37-C868DF577B88}" type="sibTrans" cxnId="{82A671CC-E8E4-764C-A395-99E6ABC9E338}">
      <dgm:prSet/>
      <dgm:spPr/>
      <dgm:t>
        <a:bodyPr/>
        <a:lstStyle/>
        <a:p>
          <a:endParaRPr lang="en-US"/>
        </a:p>
      </dgm:t>
    </dgm:pt>
    <dgm:pt modelId="{44305841-C7B0-BA48-8DD9-6231C5060996}">
      <dgm:prSet phldrT="[Text]"/>
      <dgm:spPr/>
      <dgm:t>
        <a:bodyPr/>
        <a:lstStyle/>
        <a:p>
          <a:r>
            <a:rPr lang="en-US" dirty="0" smtClean="0"/>
            <a:t>Informal</a:t>
          </a:r>
          <a:endParaRPr lang="en-US" dirty="0"/>
        </a:p>
      </dgm:t>
    </dgm:pt>
    <dgm:pt modelId="{AACA1E9A-179C-8C42-AFAA-6C61DD4589D1}" type="parTrans" cxnId="{BF4F9F4D-8DD7-E54C-943B-50C85CC433C3}">
      <dgm:prSet/>
      <dgm:spPr/>
      <dgm:t>
        <a:bodyPr/>
        <a:lstStyle/>
        <a:p>
          <a:endParaRPr lang="en-US"/>
        </a:p>
      </dgm:t>
    </dgm:pt>
    <dgm:pt modelId="{FB088B88-7985-1B4D-9624-93C2E2BE0F13}" type="sibTrans" cxnId="{BF4F9F4D-8DD7-E54C-943B-50C85CC433C3}">
      <dgm:prSet/>
      <dgm:spPr/>
      <dgm:t>
        <a:bodyPr/>
        <a:lstStyle/>
        <a:p>
          <a:endParaRPr lang="en-US"/>
        </a:p>
      </dgm:t>
    </dgm:pt>
    <dgm:pt modelId="{F260B226-7325-4F4B-85E8-5DE020E9AEAC}">
      <dgm:prSet phldrT="[Text]"/>
      <dgm:spPr/>
      <dgm:t>
        <a:bodyPr/>
        <a:lstStyle/>
        <a:p>
          <a:r>
            <a:rPr lang="en-US" dirty="0" smtClean="0"/>
            <a:t>Timing</a:t>
          </a:r>
          <a:endParaRPr lang="en-US" dirty="0"/>
        </a:p>
      </dgm:t>
    </dgm:pt>
    <dgm:pt modelId="{F1CEB27D-ED0F-7C44-B621-E8EA85A1E44D}" type="parTrans" cxnId="{0CA36651-974A-8B4C-B4B6-DE8597298D80}">
      <dgm:prSet/>
      <dgm:spPr/>
      <dgm:t>
        <a:bodyPr/>
        <a:lstStyle/>
        <a:p>
          <a:endParaRPr lang="en-US"/>
        </a:p>
      </dgm:t>
    </dgm:pt>
    <dgm:pt modelId="{78F31D71-C32F-DB42-804A-4D4015A75166}" type="sibTrans" cxnId="{0CA36651-974A-8B4C-B4B6-DE8597298D80}">
      <dgm:prSet/>
      <dgm:spPr/>
      <dgm:t>
        <a:bodyPr/>
        <a:lstStyle/>
        <a:p>
          <a:endParaRPr lang="en-US"/>
        </a:p>
      </dgm:t>
    </dgm:pt>
    <dgm:pt modelId="{3DE4A2AD-CB95-284C-9B39-96F387E500BC}">
      <dgm:prSet phldrT="[Text]"/>
      <dgm:spPr/>
      <dgm:t>
        <a:bodyPr/>
        <a:lstStyle/>
        <a:p>
          <a:r>
            <a:rPr lang="en-US" dirty="0" smtClean="0"/>
            <a:t>Weekly</a:t>
          </a:r>
          <a:endParaRPr lang="en-US" dirty="0"/>
        </a:p>
      </dgm:t>
    </dgm:pt>
    <dgm:pt modelId="{EA0ABEA7-3D34-6B40-8732-D8D5D4701812}" type="parTrans" cxnId="{887F2CB2-F25E-034C-874D-210F71780845}">
      <dgm:prSet/>
      <dgm:spPr/>
      <dgm:t>
        <a:bodyPr/>
        <a:lstStyle/>
        <a:p>
          <a:endParaRPr lang="en-US"/>
        </a:p>
      </dgm:t>
    </dgm:pt>
    <dgm:pt modelId="{EC8ECA5B-6277-6342-BD31-B39145230E55}" type="sibTrans" cxnId="{887F2CB2-F25E-034C-874D-210F71780845}">
      <dgm:prSet/>
      <dgm:spPr/>
      <dgm:t>
        <a:bodyPr/>
        <a:lstStyle/>
        <a:p>
          <a:endParaRPr lang="en-US"/>
        </a:p>
      </dgm:t>
    </dgm:pt>
    <dgm:pt modelId="{D1828766-9B23-A047-A907-C3DF3109018C}">
      <dgm:prSet phldrT="[Text]"/>
      <dgm:spPr/>
      <dgm:t>
        <a:bodyPr/>
        <a:lstStyle/>
        <a:p>
          <a:r>
            <a:rPr lang="en-US" dirty="0" smtClean="0"/>
            <a:t>Monthly</a:t>
          </a:r>
          <a:endParaRPr lang="en-US" dirty="0"/>
        </a:p>
      </dgm:t>
    </dgm:pt>
    <dgm:pt modelId="{302CAABD-FAD8-D447-9469-CBE2C17EA12F}" type="parTrans" cxnId="{41A3D58E-DF98-064F-8740-7830B8B63E52}">
      <dgm:prSet/>
      <dgm:spPr/>
      <dgm:t>
        <a:bodyPr/>
        <a:lstStyle/>
        <a:p>
          <a:endParaRPr lang="en-US"/>
        </a:p>
      </dgm:t>
    </dgm:pt>
    <dgm:pt modelId="{C9E422D8-E96E-8D4A-8089-E06000CD28A1}" type="sibTrans" cxnId="{41A3D58E-DF98-064F-8740-7830B8B63E52}">
      <dgm:prSet/>
      <dgm:spPr/>
      <dgm:t>
        <a:bodyPr/>
        <a:lstStyle/>
        <a:p>
          <a:endParaRPr lang="en-US"/>
        </a:p>
      </dgm:t>
    </dgm:pt>
    <dgm:pt modelId="{EFF1D1F7-D94B-0247-A321-CD1633A1CDB8}">
      <dgm:prSet phldrT="[Text]"/>
      <dgm:spPr/>
      <dgm:t>
        <a:bodyPr/>
        <a:lstStyle/>
        <a:p>
          <a:r>
            <a:rPr lang="en-US" dirty="0" smtClean="0"/>
            <a:t>Quarterly</a:t>
          </a:r>
          <a:endParaRPr lang="en-US" dirty="0"/>
        </a:p>
      </dgm:t>
    </dgm:pt>
    <dgm:pt modelId="{D3E3071F-51B3-4043-BA0F-A70395976A74}" type="parTrans" cxnId="{B203F74C-3DF9-C542-8F9D-C2766D9BA4DC}">
      <dgm:prSet/>
      <dgm:spPr/>
      <dgm:t>
        <a:bodyPr/>
        <a:lstStyle/>
        <a:p>
          <a:endParaRPr lang="en-US"/>
        </a:p>
      </dgm:t>
    </dgm:pt>
    <dgm:pt modelId="{723AFC32-C495-0945-AC0E-CFC7F20EA2D2}" type="sibTrans" cxnId="{B203F74C-3DF9-C542-8F9D-C2766D9BA4DC}">
      <dgm:prSet/>
      <dgm:spPr/>
      <dgm:t>
        <a:bodyPr/>
        <a:lstStyle/>
        <a:p>
          <a:endParaRPr lang="en-US"/>
        </a:p>
      </dgm:t>
    </dgm:pt>
    <dgm:pt modelId="{F0BD4619-23CB-E846-9246-F39D873E0710}">
      <dgm:prSet phldrT="[Text]"/>
      <dgm:spPr/>
      <dgm:t>
        <a:bodyPr/>
        <a:lstStyle/>
        <a:p>
          <a:r>
            <a:rPr lang="en-US" dirty="0" smtClean="0"/>
            <a:t>Annually</a:t>
          </a:r>
          <a:endParaRPr lang="en-US" dirty="0"/>
        </a:p>
      </dgm:t>
    </dgm:pt>
    <dgm:pt modelId="{85C02DE0-8F76-A44B-ACDD-875359C4D6A4}" type="parTrans" cxnId="{D2E77F0C-75D8-9C4B-8A44-5D9F5B7D8627}">
      <dgm:prSet/>
      <dgm:spPr/>
      <dgm:t>
        <a:bodyPr/>
        <a:lstStyle/>
        <a:p>
          <a:endParaRPr lang="en-US"/>
        </a:p>
      </dgm:t>
    </dgm:pt>
    <dgm:pt modelId="{9B5F1C0F-8081-9D42-A193-5A70501CA4C6}" type="sibTrans" cxnId="{D2E77F0C-75D8-9C4B-8A44-5D9F5B7D8627}">
      <dgm:prSet/>
      <dgm:spPr/>
      <dgm:t>
        <a:bodyPr/>
        <a:lstStyle/>
        <a:p>
          <a:endParaRPr lang="en-US"/>
        </a:p>
      </dgm:t>
    </dgm:pt>
    <dgm:pt modelId="{FC12721A-B1D9-FD43-BC0A-8AF921BBFE5D}">
      <dgm:prSet phldrT="[Text]"/>
      <dgm:spPr/>
      <dgm:t>
        <a:bodyPr/>
        <a:lstStyle/>
        <a:p>
          <a:r>
            <a:rPr lang="en-US" dirty="0" smtClean="0"/>
            <a:t>Format</a:t>
          </a:r>
          <a:endParaRPr lang="en-US" dirty="0"/>
        </a:p>
      </dgm:t>
    </dgm:pt>
    <dgm:pt modelId="{E8CDDDE6-573C-0542-8FE5-6F238AE83A1B}" type="parTrans" cxnId="{7FD05F94-E26C-1249-9AB8-EED827070E45}">
      <dgm:prSet/>
      <dgm:spPr/>
      <dgm:t>
        <a:bodyPr/>
        <a:lstStyle/>
        <a:p>
          <a:endParaRPr lang="en-US"/>
        </a:p>
      </dgm:t>
    </dgm:pt>
    <dgm:pt modelId="{B77CCA0F-AE78-B545-AD25-2F447552B1F7}" type="sibTrans" cxnId="{7FD05F94-E26C-1249-9AB8-EED827070E45}">
      <dgm:prSet/>
      <dgm:spPr/>
      <dgm:t>
        <a:bodyPr/>
        <a:lstStyle/>
        <a:p>
          <a:endParaRPr lang="en-US"/>
        </a:p>
      </dgm:t>
    </dgm:pt>
    <dgm:pt modelId="{BC695DBF-F94E-0444-B428-9DDA79F190B7}">
      <dgm:prSet phldrT="[Text]"/>
      <dgm:spPr/>
      <dgm:t>
        <a:bodyPr/>
        <a:lstStyle/>
        <a:p>
          <a:r>
            <a:rPr lang="en-US" dirty="0" smtClean="0"/>
            <a:t>Template</a:t>
          </a:r>
          <a:endParaRPr lang="en-US" dirty="0"/>
        </a:p>
      </dgm:t>
    </dgm:pt>
    <dgm:pt modelId="{9202190A-1A85-EC42-9F6C-356BF7B9A13D}" type="parTrans" cxnId="{DEECC1F8-6FC9-8F48-8E19-8733EAF12ED2}">
      <dgm:prSet/>
      <dgm:spPr/>
      <dgm:t>
        <a:bodyPr/>
        <a:lstStyle/>
        <a:p>
          <a:endParaRPr lang="en-US"/>
        </a:p>
      </dgm:t>
    </dgm:pt>
    <dgm:pt modelId="{8E3A45BC-E87F-C14C-A6D0-C281F84DB9C0}" type="sibTrans" cxnId="{DEECC1F8-6FC9-8F48-8E19-8733EAF12ED2}">
      <dgm:prSet/>
      <dgm:spPr/>
      <dgm:t>
        <a:bodyPr/>
        <a:lstStyle/>
        <a:p>
          <a:endParaRPr lang="en-US"/>
        </a:p>
      </dgm:t>
    </dgm:pt>
    <dgm:pt modelId="{C21D3EC8-6E23-0B41-9939-9F736E58082A}">
      <dgm:prSet phldrT="[Text]"/>
      <dgm:spPr/>
      <dgm:t>
        <a:bodyPr/>
        <a:lstStyle/>
        <a:p>
          <a:r>
            <a:rPr lang="en-US" smtClean="0"/>
            <a:t>Customized</a:t>
          </a:r>
          <a:endParaRPr lang="en-US" dirty="0"/>
        </a:p>
      </dgm:t>
    </dgm:pt>
    <dgm:pt modelId="{5AED062F-F2B8-A94C-A827-D8368D66F3E6}" type="parTrans" cxnId="{75B91082-5E3D-5E45-A4F8-B78682BA1F16}">
      <dgm:prSet/>
      <dgm:spPr/>
      <dgm:t>
        <a:bodyPr/>
        <a:lstStyle/>
        <a:p>
          <a:endParaRPr lang="en-US"/>
        </a:p>
      </dgm:t>
    </dgm:pt>
    <dgm:pt modelId="{6B903737-3D89-6C45-9F0F-76D2CF431E40}" type="sibTrans" cxnId="{75B91082-5E3D-5E45-A4F8-B78682BA1F16}">
      <dgm:prSet/>
      <dgm:spPr/>
      <dgm:t>
        <a:bodyPr/>
        <a:lstStyle/>
        <a:p>
          <a:endParaRPr lang="en-US"/>
        </a:p>
      </dgm:t>
    </dgm:pt>
    <dgm:pt modelId="{29442B98-9271-A846-BA77-1A79CF2C2C4D}" type="pres">
      <dgm:prSet presAssocID="{469A361F-3E3A-BD4B-B738-FA17204F7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1942D-4517-5F4C-8774-85A72892369E}" type="pres">
      <dgm:prSet presAssocID="{C4F93C3D-4C6E-7642-960E-EF36108E7F23}" presName="composite" presStyleCnt="0"/>
      <dgm:spPr/>
    </dgm:pt>
    <dgm:pt modelId="{00F41A60-2CCA-904F-9913-97D2D3EA220E}" type="pres">
      <dgm:prSet presAssocID="{C4F93C3D-4C6E-7642-960E-EF36108E7F2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078F3-BBA4-3F4F-B940-CA034323C281}" type="pres">
      <dgm:prSet presAssocID="{C4F93C3D-4C6E-7642-960E-EF36108E7F2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2DA76-0488-E542-895B-1926F9E1400E}" type="pres">
      <dgm:prSet presAssocID="{DF37EF89-C764-174F-A214-131B24A05CA1}" presName="space" presStyleCnt="0"/>
      <dgm:spPr/>
    </dgm:pt>
    <dgm:pt modelId="{CEAEF191-55A8-514D-BB58-5327F140CD2D}" type="pres">
      <dgm:prSet presAssocID="{FC12721A-B1D9-FD43-BC0A-8AF921BBFE5D}" presName="composite" presStyleCnt="0"/>
      <dgm:spPr/>
    </dgm:pt>
    <dgm:pt modelId="{130EFC16-B74F-8E43-B2F7-3F81BCB3004A}" type="pres">
      <dgm:prSet presAssocID="{FC12721A-B1D9-FD43-BC0A-8AF921BBFE5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667B2-DB8F-6249-8BA0-A20A1C16C9E6}" type="pres">
      <dgm:prSet presAssocID="{FC12721A-B1D9-FD43-BC0A-8AF921BBFE5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E60FC-A5E2-F542-89A8-301FCD5F83F9}" type="pres">
      <dgm:prSet presAssocID="{B77CCA0F-AE78-B545-AD25-2F447552B1F7}" presName="space" presStyleCnt="0"/>
      <dgm:spPr/>
    </dgm:pt>
    <dgm:pt modelId="{AEBA5E5C-A1BD-9542-A76A-3A055833DD5C}" type="pres">
      <dgm:prSet presAssocID="{5DCB6B5E-6BBA-9C4B-9677-FA72B2541F97}" presName="composite" presStyleCnt="0"/>
      <dgm:spPr/>
    </dgm:pt>
    <dgm:pt modelId="{9AF60A90-9079-5F4A-BC57-B6FC1E8DAA95}" type="pres">
      <dgm:prSet presAssocID="{5DCB6B5E-6BBA-9C4B-9677-FA72B2541F9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3D512-CC27-714F-999C-F39BE254851B}" type="pres">
      <dgm:prSet presAssocID="{5DCB6B5E-6BBA-9C4B-9677-FA72B2541F9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5B0FD-8C76-6C49-BEFE-2659213DB913}" type="pres">
      <dgm:prSet presAssocID="{46759022-EBF6-134E-A8E7-020365595A86}" presName="space" presStyleCnt="0"/>
      <dgm:spPr/>
    </dgm:pt>
    <dgm:pt modelId="{1A7A804D-72AC-DB42-9168-816DFD0B283A}" type="pres">
      <dgm:prSet presAssocID="{F260B226-7325-4F4B-85E8-5DE020E9AEAC}" presName="composite" presStyleCnt="0"/>
      <dgm:spPr/>
    </dgm:pt>
    <dgm:pt modelId="{3C499457-FA2C-F949-917C-C511FBCF41AF}" type="pres">
      <dgm:prSet presAssocID="{F260B226-7325-4F4B-85E8-5DE020E9AEA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9B80D-005F-D14F-9CBB-1BBDCE4D4D08}" type="pres">
      <dgm:prSet presAssocID="{F260B226-7325-4F4B-85E8-5DE020E9AEA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03F207-2BC2-9341-8F18-79AA69A7EF31}" type="presOf" srcId="{44305841-C7B0-BA48-8DD9-6231C5060996}" destId="{0913D512-CC27-714F-999C-F39BE254851B}" srcOrd="0" destOrd="1" presId="urn:microsoft.com/office/officeart/2005/8/layout/hList1"/>
    <dgm:cxn modelId="{56042862-9873-EF4F-BB80-7D17E5B79BDB}" srcId="{469A361F-3E3A-BD4B-B738-FA17204F72D6}" destId="{5DCB6B5E-6BBA-9C4B-9677-FA72B2541F97}" srcOrd="2" destOrd="0" parTransId="{B0DC99B5-56E4-5142-89F6-BFD3D1DFB68B}" sibTransId="{46759022-EBF6-134E-A8E7-020365595A86}"/>
    <dgm:cxn modelId="{D95F9A6A-956A-5E40-BC13-3EECC9AB226C}" type="presOf" srcId="{C21D3EC8-6E23-0B41-9939-9F736E58082A}" destId="{061667B2-DB8F-6249-8BA0-A20A1C16C9E6}" srcOrd="0" destOrd="1" presId="urn:microsoft.com/office/officeart/2005/8/layout/hList1"/>
    <dgm:cxn modelId="{4933359A-FB96-7C44-935B-EED507D8E777}" type="presOf" srcId="{BB88674F-5D38-E345-8624-139F0212FCDB}" destId="{E0B078F3-BBA4-3F4F-B940-CA034323C281}" srcOrd="0" destOrd="1" presId="urn:microsoft.com/office/officeart/2005/8/layout/hList1"/>
    <dgm:cxn modelId="{AF5DB2EF-602C-4B47-97F2-84DC239FB10E}" type="presOf" srcId="{BC695DBF-F94E-0444-B428-9DDA79F190B7}" destId="{061667B2-DB8F-6249-8BA0-A20A1C16C9E6}" srcOrd="0" destOrd="0" presId="urn:microsoft.com/office/officeart/2005/8/layout/hList1"/>
    <dgm:cxn modelId="{F88B500F-1AE5-7F42-9827-D6FAEF25CE07}" type="presOf" srcId="{C4F93C3D-4C6E-7642-960E-EF36108E7F23}" destId="{00F41A60-2CCA-904F-9913-97D2D3EA220E}" srcOrd="0" destOrd="0" presId="urn:microsoft.com/office/officeart/2005/8/layout/hList1"/>
    <dgm:cxn modelId="{7FD05F94-E26C-1249-9AB8-EED827070E45}" srcId="{469A361F-3E3A-BD4B-B738-FA17204F72D6}" destId="{FC12721A-B1D9-FD43-BC0A-8AF921BBFE5D}" srcOrd="1" destOrd="0" parTransId="{E8CDDDE6-573C-0542-8FE5-6F238AE83A1B}" sibTransId="{B77CCA0F-AE78-B545-AD25-2F447552B1F7}"/>
    <dgm:cxn modelId="{5EF268E2-B55E-224D-982F-EF4D2ECCF3B4}" type="presOf" srcId="{AEA628FF-2B19-CD4E-A67F-D65DCA6B5E7A}" destId="{0913D512-CC27-714F-999C-F39BE254851B}" srcOrd="0" destOrd="0" presId="urn:microsoft.com/office/officeart/2005/8/layout/hList1"/>
    <dgm:cxn modelId="{B203F74C-3DF9-C542-8F9D-C2766D9BA4DC}" srcId="{F260B226-7325-4F4B-85E8-5DE020E9AEAC}" destId="{EFF1D1F7-D94B-0247-A321-CD1633A1CDB8}" srcOrd="2" destOrd="0" parTransId="{D3E3071F-51B3-4043-BA0F-A70395976A74}" sibTransId="{723AFC32-C495-0945-AC0E-CFC7F20EA2D2}"/>
    <dgm:cxn modelId="{80E1B68A-EDCD-F24C-9C06-A3BB06C26310}" type="presOf" srcId="{CDC988DF-6D22-EB4B-9EF6-0254BC25E767}" destId="{E0B078F3-BBA4-3F4F-B940-CA034323C281}" srcOrd="0" destOrd="0" presId="urn:microsoft.com/office/officeart/2005/8/layout/hList1"/>
    <dgm:cxn modelId="{B4A0620A-BA66-9D40-81EA-D265F274B826}" type="presOf" srcId="{EFF1D1F7-D94B-0247-A321-CD1633A1CDB8}" destId="{A409B80D-005F-D14F-9CBB-1BBDCE4D4D08}" srcOrd="0" destOrd="2" presId="urn:microsoft.com/office/officeart/2005/8/layout/hList1"/>
    <dgm:cxn modelId="{6F9E4365-D73D-EB49-B1D2-F7EDB71A57B8}" srcId="{C4F93C3D-4C6E-7642-960E-EF36108E7F23}" destId="{BB88674F-5D38-E345-8624-139F0212FCDB}" srcOrd="1" destOrd="0" parTransId="{69575500-30C9-9F44-A960-7B525E3966D9}" sibTransId="{FD201391-8C5A-8B45-99B6-7C864785FA2F}"/>
    <dgm:cxn modelId="{295D9E58-11C4-F341-BF53-52F66737CF55}" type="presOf" srcId="{5DCB6B5E-6BBA-9C4B-9677-FA72B2541F97}" destId="{9AF60A90-9079-5F4A-BC57-B6FC1E8DAA95}" srcOrd="0" destOrd="0" presId="urn:microsoft.com/office/officeart/2005/8/layout/hList1"/>
    <dgm:cxn modelId="{B565A36E-CAD2-5542-AE79-5E942BEEE7F6}" srcId="{469A361F-3E3A-BD4B-B738-FA17204F72D6}" destId="{C4F93C3D-4C6E-7642-960E-EF36108E7F23}" srcOrd="0" destOrd="0" parTransId="{AA45A68D-DD33-454E-9A73-B94A95D7A8CF}" sibTransId="{DF37EF89-C764-174F-A214-131B24A05CA1}"/>
    <dgm:cxn modelId="{D2E77F0C-75D8-9C4B-8A44-5D9F5B7D8627}" srcId="{F260B226-7325-4F4B-85E8-5DE020E9AEAC}" destId="{F0BD4619-23CB-E846-9246-F39D873E0710}" srcOrd="3" destOrd="0" parTransId="{85C02DE0-8F76-A44B-ACDD-875359C4D6A4}" sibTransId="{9B5F1C0F-8081-9D42-A193-5A70501CA4C6}"/>
    <dgm:cxn modelId="{9E45AD34-6EE7-8542-B86E-F42CE5756484}" type="presOf" srcId="{F260B226-7325-4F4B-85E8-5DE020E9AEAC}" destId="{3C499457-FA2C-F949-917C-C511FBCF41AF}" srcOrd="0" destOrd="0" presId="urn:microsoft.com/office/officeart/2005/8/layout/hList1"/>
    <dgm:cxn modelId="{82A671CC-E8E4-764C-A395-99E6ABC9E338}" srcId="{5DCB6B5E-6BBA-9C4B-9677-FA72B2541F97}" destId="{AEA628FF-2B19-CD4E-A67F-D65DCA6B5E7A}" srcOrd="0" destOrd="0" parTransId="{C286C7D1-4EBC-7249-947B-A80E2ABAEAB8}" sibTransId="{69B907DB-B3A8-7445-BE37-C868DF577B88}"/>
    <dgm:cxn modelId="{02E1A25B-B382-454D-ABF8-3712F7AC9285}" srcId="{C4F93C3D-4C6E-7642-960E-EF36108E7F23}" destId="{CDC988DF-6D22-EB4B-9EF6-0254BC25E767}" srcOrd="0" destOrd="0" parTransId="{DE29CE24-53CE-9843-BC49-280DA3237DA9}" sibTransId="{43FE8DA8-2A70-3A4B-985C-128128567CDC}"/>
    <dgm:cxn modelId="{0CA36651-974A-8B4C-B4B6-DE8597298D80}" srcId="{469A361F-3E3A-BD4B-B738-FA17204F72D6}" destId="{F260B226-7325-4F4B-85E8-5DE020E9AEAC}" srcOrd="3" destOrd="0" parTransId="{F1CEB27D-ED0F-7C44-B621-E8EA85A1E44D}" sibTransId="{78F31D71-C32F-DB42-804A-4D4015A75166}"/>
    <dgm:cxn modelId="{887F2CB2-F25E-034C-874D-210F71780845}" srcId="{F260B226-7325-4F4B-85E8-5DE020E9AEAC}" destId="{3DE4A2AD-CB95-284C-9B39-96F387E500BC}" srcOrd="0" destOrd="0" parTransId="{EA0ABEA7-3D34-6B40-8732-D8D5D4701812}" sibTransId="{EC8ECA5B-6277-6342-BD31-B39145230E55}"/>
    <dgm:cxn modelId="{049B20F6-FFDE-2640-A5E0-272FFC136A59}" type="presOf" srcId="{469A361F-3E3A-BD4B-B738-FA17204F72D6}" destId="{29442B98-9271-A846-BA77-1A79CF2C2C4D}" srcOrd="0" destOrd="0" presId="urn:microsoft.com/office/officeart/2005/8/layout/hList1"/>
    <dgm:cxn modelId="{DEECC1F8-6FC9-8F48-8E19-8733EAF12ED2}" srcId="{FC12721A-B1D9-FD43-BC0A-8AF921BBFE5D}" destId="{BC695DBF-F94E-0444-B428-9DDA79F190B7}" srcOrd="0" destOrd="0" parTransId="{9202190A-1A85-EC42-9F6C-356BF7B9A13D}" sibTransId="{8E3A45BC-E87F-C14C-A6D0-C281F84DB9C0}"/>
    <dgm:cxn modelId="{BF4F9F4D-8DD7-E54C-943B-50C85CC433C3}" srcId="{5DCB6B5E-6BBA-9C4B-9677-FA72B2541F97}" destId="{44305841-C7B0-BA48-8DD9-6231C5060996}" srcOrd="1" destOrd="0" parTransId="{AACA1E9A-179C-8C42-AFAA-6C61DD4589D1}" sibTransId="{FB088B88-7985-1B4D-9624-93C2E2BE0F13}"/>
    <dgm:cxn modelId="{C1791180-3FAE-C344-B543-1982F20BCDD7}" type="presOf" srcId="{3DE4A2AD-CB95-284C-9B39-96F387E500BC}" destId="{A409B80D-005F-D14F-9CBB-1BBDCE4D4D08}" srcOrd="0" destOrd="0" presId="urn:microsoft.com/office/officeart/2005/8/layout/hList1"/>
    <dgm:cxn modelId="{70ECA716-D715-3F49-9242-1CE707E29E2C}" type="presOf" srcId="{F0BD4619-23CB-E846-9246-F39D873E0710}" destId="{A409B80D-005F-D14F-9CBB-1BBDCE4D4D08}" srcOrd="0" destOrd="3" presId="urn:microsoft.com/office/officeart/2005/8/layout/hList1"/>
    <dgm:cxn modelId="{75B91082-5E3D-5E45-A4F8-B78682BA1F16}" srcId="{FC12721A-B1D9-FD43-BC0A-8AF921BBFE5D}" destId="{C21D3EC8-6E23-0B41-9939-9F736E58082A}" srcOrd="1" destOrd="0" parTransId="{5AED062F-F2B8-A94C-A827-D8368D66F3E6}" sibTransId="{6B903737-3D89-6C45-9F0F-76D2CF431E40}"/>
    <dgm:cxn modelId="{AC03328F-944D-9644-9454-690F81606DB2}" type="presOf" srcId="{D1828766-9B23-A047-A907-C3DF3109018C}" destId="{A409B80D-005F-D14F-9CBB-1BBDCE4D4D08}" srcOrd="0" destOrd="1" presId="urn:microsoft.com/office/officeart/2005/8/layout/hList1"/>
    <dgm:cxn modelId="{ECC6796A-AC4B-264C-9DFF-26E121C7F1F4}" type="presOf" srcId="{FC12721A-B1D9-FD43-BC0A-8AF921BBFE5D}" destId="{130EFC16-B74F-8E43-B2F7-3F81BCB3004A}" srcOrd="0" destOrd="0" presId="urn:microsoft.com/office/officeart/2005/8/layout/hList1"/>
    <dgm:cxn modelId="{41A3D58E-DF98-064F-8740-7830B8B63E52}" srcId="{F260B226-7325-4F4B-85E8-5DE020E9AEAC}" destId="{D1828766-9B23-A047-A907-C3DF3109018C}" srcOrd="1" destOrd="0" parTransId="{302CAABD-FAD8-D447-9469-CBE2C17EA12F}" sibTransId="{C9E422D8-E96E-8D4A-8089-E06000CD28A1}"/>
    <dgm:cxn modelId="{92E2BCBC-90DB-554B-A93C-B61AF2BCFC74}" type="presParOf" srcId="{29442B98-9271-A846-BA77-1A79CF2C2C4D}" destId="{D2D1942D-4517-5F4C-8774-85A72892369E}" srcOrd="0" destOrd="0" presId="urn:microsoft.com/office/officeart/2005/8/layout/hList1"/>
    <dgm:cxn modelId="{A1C9B8AF-E238-5D4B-93EA-ECDA2708E388}" type="presParOf" srcId="{D2D1942D-4517-5F4C-8774-85A72892369E}" destId="{00F41A60-2CCA-904F-9913-97D2D3EA220E}" srcOrd="0" destOrd="0" presId="urn:microsoft.com/office/officeart/2005/8/layout/hList1"/>
    <dgm:cxn modelId="{6E36CD16-9F7A-B244-A9D1-57790EF67322}" type="presParOf" srcId="{D2D1942D-4517-5F4C-8774-85A72892369E}" destId="{E0B078F3-BBA4-3F4F-B940-CA034323C281}" srcOrd="1" destOrd="0" presId="urn:microsoft.com/office/officeart/2005/8/layout/hList1"/>
    <dgm:cxn modelId="{9799F8E4-59C3-E648-9B3A-A34CECDD3B64}" type="presParOf" srcId="{29442B98-9271-A846-BA77-1A79CF2C2C4D}" destId="{7692DA76-0488-E542-895B-1926F9E1400E}" srcOrd="1" destOrd="0" presId="urn:microsoft.com/office/officeart/2005/8/layout/hList1"/>
    <dgm:cxn modelId="{DCDBD2E8-60BB-8F4B-80CC-37281C578279}" type="presParOf" srcId="{29442B98-9271-A846-BA77-1A79CF2C2C4D}" destId="{CEAEF191-55A8-514D-BB58-5327F140CD2D}" srcOrd="2" destOrd="0" presId="urn:microsoft.com/office/officeart/2005/8/layout/hList1"/>
    <dgm:cxn modelId="{260CD955-E29D-2449-9E86-13077B28539C}" type="presParOf" srcId="{CEAEF191-55A8-514D-BB58-5327F140CD2D}" destId="{130EFC16-B74F-8E43-B2F7-3F81BCB3004A}" srcOrd="0" destOrd="0" presId="urn:microsoft.com/office/officeart/2005/8/layout/hList1"/>
    <dgm:cxn modelId="{EEC27430-FA80-1F4D-8C2D-371097D7C1B4}" type="presParOf" srcId="{CEAEF191-55A8-514D-BB58-5327F140CD2D}" destId="{061667B2-DB8F-6249-8BA0-A20A1C16C9E6}" srcOrd="1" destOrd="0" presId="urn:microsoft.com/office/officeart/2005/8/layout/hList1"/>
    <dgm:cxn modelId="{F8187DBF-0A78-C448-A7C0-73A7B4A57DD4}" type="presParOf" srcId="{29442B98-9271-A846-BA77-1A79CF2C2C4D}" destId="{989E60FC-A5E2-F542-89A8-301FCD5F83F9}" srcOrd="3" destOrd="0" presId="urn:microsoft.com/office/officeart/2005/8/layout/hList1"/>
    <dgm:cxn modelId="{E316D96C-E3EE-0644-8497-0323C677494A}" type="presParOf" srcId="{29442B98-9271-A846-BA77-1A79CF2C2C4D}" destId="{AEBA5E5C-A1BD-9542-A76A-3A055833DD5C}" srcOrd="4" destOrd="0" presId="urn:microsoft.com/office/officeart/2005/8/layout/hList1"/>
    <dgm:cxn modelId="{A1E715FB-84C2-CB4F-AB79-F49CC4A4EEF8}" type="presParOf" srcId="{AEBA5E5C-A1BD-9542-A76A-3A055833DD5C}" destId="{9AF60A90-9079-5F4A-BC57-B6FC1E8DAA95}" srcOrd="0" destOrd="0" presId="urn:microsoft.com/office/officeart/2005/8/layout/hList1"/>
    <dgm:cxn modelId="{7E8DB39E-90C5-5D43-BF45-4739557C8A0B}" type="presParOf" srcId="{AEBA5E5C-A1BD-9542-A76A-3A055833DD5C}" destId="{0913D512-CC27-714F-999C-F39BE254851B}" srcOrd="1" destOrd="0" presId="urn:microsoft.com/office/officeart/2005/8/layout/hList1"/>
    <dgm:cxn modelId="{E1CF8350-D866-6342-BBE8-15CE1815205E}" type="presParOf" srcId="{29442B98-9271-A846-BA77-1A79CF2C2C4D}" destId="{31A5B0FD-8C76-6C49-BEFE-2659213DB913}" srcOrd="5" destOrd="0" presId="urn:microsoft.com/office/officeart/2005/8/layout/hList1"/>
    <dgm:cxn modelId="{E9B7D176-102D-CF45-BEF6-261F506DB687}" type="presParOf" srcId="{29442B98-9271-A846-BA77-1A79CF2C2C4D}" destId="{1A7A804D-72AC-DB42-9168-816DFD0B283A}" srcOrd="6" destOrd="0" presId="urn:microsoft.com/office/officeart/2005/8/layout/hList1"/>
    <dgm:cxn modelId="{3F4AAA32-6A06-8342-B0F0-749730E46B2A}" type="presParOf" srcId="{1A7A804D-72AC-DB42-9168-816DFD0B283A}" destId="{3C499457-FA2C-F949-917C-C511FBCF41AF}" srcOrd="0" destOrd="0" presId="urn:microsoft.com/office/officeart/2005/8/layout/hList1"/>
    <dgm:cxn modelId="{8C047F5C-EE91-AB41-9152-07189D131EEB}" type="presParOf" srcId="{1A7A804D-72AC-DB42-9168-816DFD0B283A}" destId="{A409B80D-005F-D14F-9CBB-1BBDCE4D4D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22527-F11A-6846-8919-98A1F839038F}">
      <dsp:nvSpPr>
        <dsp:cNvPr id="0" name=""/>
        <dsp:cNvSpPr/>
      </dsp:nvSpPr>
      <dsp:spPr>
        <a:xfrm rot="16200000">
          <a:off x="838199" y="-838199"/>
          <a:ext cx="2438400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Food</a:t>
          </a:r>
          <a:endParaRPr lang="en-US" sz="3100" kern="1200" dirty="0"/>
        </a:p>
      </dsp:txBody>
      <dsp:txXfrm rot="5400000">
        <a:off x="-1" y="1"/>
        <a:ext cx="4114800" cy="1828800"/>
      </dsp:txXfrm>
    </dsp:sp>
    <dsp:sp modelId="{A9A74265-364E-244A-B878-91A53F730533}">
      <dsp:nvSpPr>
        <dsp:cNvPr id="0" name=""/>
        <dsp:cNvSpPr/>
      </dsp:nvSpPr>
      <dsp:spPr>
        <a:xfrm>
          <a:off x="4114800" y="0"/>
          <a:ext cx="4114800" cy="2438400"/>
        </a:xfrm>
        <a:prstGeom prst="round1Rect">
          <a:avLst/>
        </a:prstGeom>
        <a:gradFill rotWithShape="0">
          <a:gsLst>
            <a:gs pos="0">
              <a:schemeClr val="accent3">
                <a:hueOff val="3811475"/>
                <a:satOff val="828"/>
                <a:lumOff val="-1177"/>
                <a:alphaOff val="0"/>
                <a:shade val="70000"/>
                <a:satMod val="150000"/>
              </a:schemeClr>
            </a:gs>
            <a:gs pos="34000">
              <a:schemeClr val="accent3">
                <a:hueOff val="3811475"/>
                <a:satOff val="828"/>
                <a:lumOff val="-1177"/>
                <a:alphaOff val="0"/>
                <a:shade val="70000"/>
                <a:satMod val="140000"/>
              </a:schemeClr>
            </a:gs>
            <a:gs pos="70000">
              <a:schemeClr val="accent3">
                <a:hueOff val="3811475"/>
                <a:satOff val="828"/>
                <a:lumOff val="-117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3811475"/>
                <a:satOff val="828"/>
                <a:lumOff val="-117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Place</a:t>
          </a:r>
          <a:endParaRPr lang="en-US" sz="3100" kern="1200" dirty="0"/>
        </a:p>
      </dsp:txBody>
      <dsp:txXfrm>
        <a:off x="4114800" y="0"/>
        <a:ext cx="4114800" cy="1828800"/>
      </dsp:txXfrm>
    </dsp:sp>
    <dsp:sp modelId="{D44FC67F-13F3-9F42-858F-7B1B7058051E}">
      <dsp:nvSpPr>
        <dsp:cNvPr id="0" name=""/>
        <dsp:cNvSpPr/>
      </dsp:nvSpPr>
      <dsp:spPr>
        <a:xfrm rot="10800000">
          <a:off x="0" y="2438400"/>
          <a:ext cx="4114800" cy="2438400"/>
        </a:xfrm>
        <a:prstGeom prst="round1Rect">
          <a:avLst/>
        </a:prstGeom>
        <a:gradFill rotWithShape="0">
          <a:gsLst>
            <a:gs pos="0">
              <a:schemeClr val="accent3">
                <a:hueOff val="7622949"/>
                <a:satOff val="1656"/>
                <a:lumOff val="-2353"/>
                <a:alphaOff val="0"/>
                <a:shade val="70000"/>
                <a:satMod val="150000"/>
              </a:schemeClr>
            </a:gs>
            <a:gs pos="34000">
              <a:schemeClr val="accent3">
                <a:hueOff val="7622949"/>
                <a:satOff val="1656"/>
                <a:lumOff val="-2353"/>
                <a:alphaOff val="0"/>
                <a:shade val="70000"/>
                <a:satMod val="140000"/>
              </a:schemeClr>
            </a:gs>
            <a:gs pos="70000">
              <a:schemeClr val="accent3">
                <a:hueOff val="7622949"/>
                <a:satOff val="1656"/>
                <a:lumOff val="-235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7622949"/>
                <a:satOff val="1656"/>
                <a:lumOff val="-235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Activity</a:t>
          </a:r>
          <a:endParaRPr lang="en-US" sz="3100" kern="1200" dirty="0"/>
        </a:p>
      </dsp:txBody>
      <dsp:txXfrm rot="10800000">
        <a:off x="0" y="3047999"/>
        <a:ext cx="4114800" cy="1828800"/>
      </dsp:txXfrm>
    </dsp:sp>
    <dsp:sp modelId="{2472EE80-EA12-5140-A0B0-DFAD40268000}">
      <dsp:nvSpPr>
        <dsp:cNvPr id="0" name=""/>
        <dsp:cNvSpPr/>
      </dsp:nvSpPr>
      <dsp:spPr>
        <a:xfrm rot="5400000">
          <a:off x="4952999" y="1600200"/>
          <a:ext cx="2438400" cy="4114800"/>
        </a:xfrm>
        <a:prstGeom prst="round1Rect">
          <a:avLst/>
        </a:prstGeom>
        <a:gradFill rotWithShape="0">
          <a:gsLst>
            <a:gs pos="0">
              <a:schemeClr val="accent3">
                <a:hueOff val="11434424"/>
                <a:satOff val="2484"/>
                <a:lumOff val="-3530"/>
                <a:alphaOff val="0"/>
                <a:shade val="70000"/>
                <a:satMod val="150000"/>
              </a:schemeClr>
            </a:gs>
            <a:gs pos="34000">
              <a:schemeClr val="accent3">
                <a:hueOff val="11434424"/>
                <a:satOff val="2484"/>
                <a:lumOff val="-3530"/>
                <a:alphaOff val="0"/>
                <a:shade val="70000"/>
                <a:satMod val="140000"/>
              </a:schemeClr>
            </a:gs>
            <a:gs pos="70000">
              <a:schemeClr val="accent3">
                <a:hueOff val="11434424"/>
                <a:satOff val="2484"/>
                <a:lumOff val="-353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11434424"/>
                <a:satOff val="2484"/>
                <a:lumOff val="-353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People</a:t>
          </a:r>
          <a:endParaRPr lang="en-US" sz="3100" kern="1200" dirty="0"/>
        </a:p>
      </dsp:txBody>
      <dsp:txXfrm rot="-5400000">
        <a:off x="4114799" y="3048000"/>
        <a:ext cx="4114800" cy="1828800"/>
      </dsp:txXfrm>
    </dsp:sp>
    <dsp:sp modelId="{AAAD32F7-F768-D646-80C4-464A0D1B4FAE}">
      <dsp:nvSpPr>
        <dsp:cNvPr id="0" name=""/>
        <dsp:cNvSpPr/>
      </dsp:nvSpPr>
      <dsp:spPr>
        <a:xfrm>
          <a:off x="2880359" y="1828800"/>
          <a:ext cx="2468880" cy="1219200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tint val="4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Sandra Sembel</a:t>
          </a:r>
          <a:endParaRPr lang="en-US" sz="3100" kern="1200" dirty="0"/>
        </a:p>
      </dsp:txBody>
      <dsp:txXfrm>
        <a:off x="2939875" y="1888316"/>
        <a:ext cx="2349848" cy="1100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0AD6D-3266-4745-95AC-BA06AF9CCF8E}">
      <dsp:nvSpPr>
        <dsp:cNvPr id="0" name=""/>
        <dsp:cNvSpPr/>
      </dsp:nvSpPr>
      <dsp:spPr>
        <a:xfrm>
          <a:off x="0" y="6420"/>
          <a:ext cx="8229600" cy="23470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What </a:t>
          </a:r>
          <a:r>
            <a:rPr lang="en-US" sz="5900" kern="1200" dirty="0" smtClean="0"/>
            <a:t>do you </a:t>
          </a:r>
          <a:r>
            <a:rPr lang="en-US" sz="5900" kern="1200" dirty="0" smtClean="0"/>
            <a:t>remember?</a:t>
          </a:r>
          <a:endParaRPr lang="en-US" sz="5900" kern="1200" dirty="0"/>
        </a:p>
      </dsp:txBody>
      <dsp:txXfrm>
        <a:off x="114572" y="120992"/>
        <a:ext cx="8000456" cy="2117875"/>
      </dsp:txXfrm>
    </dsp:sp>
    <dsp:sp modelId="{7A046E46-F610-9B4C-A8CE-660ED34DCA07}">
      <dsp:nvSpPr>
        <dsp:cNvPr id="0" name=""/>
        <dsp:cNvSpPr/>
      </dsp:nvSpPr>
      <dsp:spPr>
        <a:xfrm>
          <a:off x="0" y="2523360"/>
          <a:ext cx="8229600" cy="23470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Question?</a:t>
          </a:r>
          <a:endParaRPr lang="en-US" sz="5900" kern="1200" dirty="0"/>
        </a:p>
      </dsp:txBody>
      <dsp:txXfrm>
        <a:off x="114572" y="2637932"/>
        <a:ext cx="8000456" cy="2117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AE9B4-C380-5A44-A4C8-8DDC9991B38B}">
      <dsp:nvSpPr>
        <dsp:cNvPr id="0" name=""/>
        <dsp:cNvSpPr/>
      </dsp:nvSpPr>
      <dsp:spPr>
        <a:xfrm>
          <a:off x="3616" y="1964032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Audience</a:t>
          </a:r>
          <a:endParaRPr lang="en-US" sz="2100" kern="1200" dirty="0"/>
        </a:p>
      </dsp:txBody>
      <dsp:txXfrm>
        <a:off x="31403" y="1991819"/>
        <a:ext cx="1525650" cy="893160"/>
      </dsp:txXfrm>
    </dsp:sp>
    <dsp:sp modelId="{9DD554A3-53BE-BF4C-BE0A-E6C5B791F346}">
      <dsp:nvSpPr>
        <dsp:cNvPr id="0" name=""/>
        <dsp:cNvSpPr/>
      </dsp:nvSpPr>
      <dsp:spPr>
        <a:xfrm>
          <a:off x="1742963" y="2242328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42963" y="2320757"/>
        <a:ext cx="234653" cy="235285"/>
      </dsp:txXfrm>
    </dsp:sp>
    <dsp:sp modelId="{CDC1267E-417A-5048-B432-7193BC57DCA3}">
      <dsp:nvSpPr>
        <dsp:cNvPr id="0" name=""/>
        <dsp:cNvSpPr/>
      </dsp:nvSpPr>
      <dsp:spPr>
        <a:xfrm>
          <a:off x="2217330" y="1964032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Information</a:t>
          </a:r>
          <a:endParaRPr lang="en-US" sz="2100" kern="1200" dirty="0"/>
        </a:p>
      </dsp:txBody>
      <dsp:txXfrm>
        <a:off x="2245117" y="1991819"/>
        <a:ext cx="1525650" cy="893160"/>
      </dsp:txXfrm>
    </dsp:sp>
    <dsp:sp modelId="{FF1B0835-856A-5E4D-8A74-2804C4E6D333}">
      <dsp:nvSpPr>
        <dsp:cNvPr id="0" name=""/>
        <dsp:cNvSpPr/>
      </dsp:nvSpPr>
      <dsp:spPr>
        <a:xfrm>
          <a:off x="3956677" y="2242328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56677" y="2320757"/>
        <a:ext cx="234653" cy="235285"/>
      </dsp:txXfrm>
    </dsp:sp>
    <dsp:sp modelId="{6F414F4C-57D8-2244-AE8B-E373D6735896}">
      <dsp:nvSpPr>
        <dsp:cNvPr id="0" name=""/>
        <dsp:cNvSpPr/>
      </dsp:nvSpPr>
      <dsp:spPr>
        <a:xfrm>
          <a:off x="4431044" y="1964032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Purpose</a:t>
          </a:r>
        </a:p>
      </dsp:txBody>
      <dsp:txXfrm>
        <a:off x="4458831" y="1991819"/>
        <a:ext cx="1525650" cy="893160"/>
      </dsp:txXfrm>
    </dsp:sp>
    <dsp:sp modelId="{1D02F5F0-0378-DC4F-806B-AAB7BC72C486}">
      <dsp:nvSpPr>
        <dsp:cNvPr id="0" name=""/>
        <dsp:cNvSpPr/>
      </dsp:nvSpPr>
      <dsp:spPr>
        <a:xfrm>
          <a:off x="6170391" y="2242328"/>
          <a:ext cx="335219" cy="3921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170391" y="2320757"/>
        <a:ext cx="234653" cy="235285"/>
      </dsp:txXfrm>
    </dsp:sp>
    <dsp:sp modelId="{5C76D194-80E6-324B-BC6A-0F09B3EB2905}">
      <dsp:nvSpPr>
        <dsp:cNvPr id="0" name=""/>
        <dsp:cNvSpPr/>
      </dsp:nvSpPr>
      <dsp:spPr>
        <a:xfrm>
          <a:off x="6644759" y="1964032"/>
          <a:ext cx="1581224" cy="948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Method</a:t>
          </a:r>
        </a:p>
      </dsp:txBody>
      <dsp:txXfrm>
        <a:off x="6672546" y="1991819"/>
        <a:ext cx="1525650" cy="893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64414-826B-0040-AF31-56747FB24B45}">
      <dsp:nvSpPr>
        <dsp:cNvPr id="0" name=""/>
        <dsp:cNvSpPr/>
      </dsp:nvSpPr>
      <dsp:spPr>
        <a:xfrm>
          <a:off x="353872" y="413918"/>
          <a:ext cx="1349654" cy="134965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5215AB-318A-D54B-B44E-0539A73AC4EF}">
      <dsp:nvSpPr>
        <dsp:cNvPr id="0" name=""/>
        <dsp:cNvSpPr/>
      </dsp:nvSpPr>
      <dsp:spPr>
        <a:xfrm>
          <a:off x="1028700" y="413918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Job Title</a:t>
          </a:r>
          <a:endParaRPr lang="en-US" sz="6500" kern="1200" dirty="0"/>
        </a:p>
      </dsp:txBody>
      <dsp:txXfrm>
        <a:off x="1028700" y="413918"/>
        <a:ext cx="7200899" cy="1349654"/>
      </dsp:txXfrm>
    </dsp:sp>
    <dsp:sp modelId="{DBAD1E68-E76A-804C-B690-FB0836C94A62}">
      <dsp:nvSpPr>
        <dsp:cNvPr id="0" name=""/>
        <dsp:cNvSpPr/>
      </dsp:nvSpPr>
      <dsp:spPr>
        <a:xfrm>
          <a:off x="353872" y="1763572"/>
          <a:ext cx="1349654" cy="134965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10236EF-8DAE-0F47-9D05-6C4BFC85B022}">
      <dsp:nvSpPr>
        <dsp:cNvPr id="0" name=""/>
        <dsp:cNvSpPr/>
      </dsp:nvSpPr>
      <dsp:spPr>
        <a:xfrm>
          <a:off x="1028700" y="1763572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Character Traits</a:t>
          </a:r>
          <a:endParaRPr lang="en-US" sz="6500" kern="1200" dirty="0"/>
        </a:p>
      </dsp:txBody>
      <dsp:txXfrm>
        <a:off x="1028700" y="1763572"/>
        <a:ext cx="7200899" cy="1349654"/>
      </dsp:txXfrm>
    </dsp:sp>
    <dsp:sp modelId="{8AA0FFBD-6C2C-C645-A648-F2F67A89C06C}">
      <dsp:nvSpPr>
        <dsp:cNvPr id="0" name=""/>
        <dsp:cNvSpPr/>
      </dsp:nvSpPr>
      <dsp:spPr>
        <a:xfrm>
          <a:off x="353872" y="3113227"/>
          <a:ext cx="1349654" cy="134965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9DBD86A-55FE-EB48-8972-8373C9E25C4F}">
      <dsp:nvSpPr>
        <dsp:cNvPr id="0" name=""/>
        <dsp:cNvSpPr/>
      </dsp:nvSpPr>
      <dsp:spPr>
        <a:xfrm>
          <a:off x="1028700" y="3113227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Preferences</a:t>
          </a:r>
          <a:endParaRPr lang="en-US" sz="6500" kern="1200" dirty="0"/>
        </a:p>
      </dsp:txBody>
      <dsp:txXfrm>
        <a:off x="1028700" y="3113227"/>
        <a:ext cx="7200899" cy="134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E4DF3-405A-9D4E-8788-4FDF717E79A3}">
      <dsp:nvSpPr>
        <dsp:cNvPr id="0" name=""/>
        <dsp:cNvSpPr/>
      </dsp:nvSpPr>
      <dsp:spPr>
        <a:xfrm>
          <a:off x="2039679" y="2289"/>
          <a:ext cx="744682" cy="7446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D79872-F9F6-0946-8986-C20E2251D4A1}">
      <dsp:nvSpPr>
        <dsp:cNvPr id="0" name=""/>
        <dsp:cNvSpPr/>
      </dsp:nvSpPr>
      <dsp:spPr>
        <a:xfrm>
          <a:off x="2412020" y="2289"/>
          <a:ext cx="3973152" cy="744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Numerical</a:t>
          </a:r>
          <a:endParaRPr lang="en-US" sz="3600" kern="1200" dirty="0"/>
        </a:p>
      </dsp:txBody>
      <dsp:txXfrm>
        <a:off x="2412020" y="2289"/>
        <a:ext cx="3973152" cy="744682"/>
      </dsp:txXfrm>
    </dsp:sp>
    <dsp:sp modelId="{FA0C9B9F-11A0-5F45-80B3-D50234E3DA0F}">
      <dsp:nvSpPr>
        <dsp:cNvPr id="0" name=""/>
        <dsp:cNvSpPr/>
      </dsp:nvSpPr>
      <dsp:spPr>
        <a:xfrm>
          <a:off x="1844426" y="746972"/>
          <a:ext cx="4127538" cy="41275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DABAD1-69DF-564B-93FF-8482F7111232}">
      <dsp:nvSpPr>
        <dsp:cNvPr id="0" name=""/>
        <dsp:cNvSpPr/>
      </dsp:nvSpPr>
      <dsp:spPr>
        <a:xfrm>
          <a:off x="2039679" y="920328"/>
          <a:ext cx="742956" cy="74295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EF71AE-5FF9-5446-91C4-D12045D8DFC4}">
      <dsp:nvSpPr>
        <dsp:cNvPr id="0" name=""/>
        <dsp:cNvSpPr/>
      </dsp:nvSpPr>
      <dsp:spPr>
        <a:xfrm>
          <a:off x="2411157" y="920328"/>
          <a:ext cx="3974015" cy="742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Non-numerical</a:t>
          </a:r>
          <a:endParaRPr lang="en-US" sz="3600" kern="1200" dirty="0"/>
        </a:p>
      </dsp:txBody>
      <dsp:txXfrm>
        <a:off x="2411157" y="920328"/>
        <a:ext cx="3974015" cy="742956"/>
      </dsp:txXfrm>
    </dsp:sp>
    <dsp:sp modelId="{0AFA0761-7B02-BA47-AACE-F4EF2E797306}">
      <dsp:nvSpPr>
        <dsp:cNvPr id="0" name=""/>
        <dsp:cNvSpPr/>
      </dsp:nvSpPr>
      <dsp:spPr>
        <a:xfrm>
          <a:off x="2411157" y="1663285"/>
          <a:ext cx="3974015" cy="469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Concepts</a:t>
          </a:r>
          <a:endParaRPr lang="en-US" sz="2800" kern="1200" dirty="0"/>
        </a:p>
      </dsp:txBody>
      <dsp:txXfrm>
        <a:off x="2411157" y="1663285"/>
        <a:ext cx="3974015" cy="469158"/>
      </dsp:txXfrm>
    </dsp:sp>
    <dsp:sp modelId="{9D8C1706-9955-924E-891A-A8286DBCB030}">
      <dsp:nvSpPr>
        <dsp:cNvPr id="0" name=""/>
        <dsp:cNvSpPr/>
      </dsp:nvSpPr>
      <dsp:spPr>
        <a:xfrm>
          <a:off x="2411157" y="2132443"/>
          <a:ext cx="141823" cy="1418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FE4EDA-852C-5147-BC07-2B3FD905CEDE}">
      <dsp:nvSpPr>
        <dsp:cNvPr id="0" name=""/>
        <dsp:cNvSpPr/>
      </dsp:nvSpPr>
      <dsp:spPr>
        <a:xfrm>
          <a:off x="2411157" y="2274267"/>
          <a:ext cx="3974015" cy="469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Procedures</a:t>
          </a:r>
          <a:endParaRPr lang="en-US" sz="2800" kern="1200" dirty="0"/>
        </a:p>
      </dsp:txBody>
      <dsp:txXfrm>
        <a:off x="2411157" y="2274267"/>
        <a:ext cx="3974015" cy="469158"/>
      </dsp:txXfrm>
    </dsp:sp>
    <dsp:sp modelId="{A5EFF8E8-879B-1B49-848F-588E847441C6}">
      <dsp:nvSpPr>
        <dsp:cNvPr id="0" name=""/>
        <dsp:cNvSpPr/>
      </dsp:nvSpPr>
      <dsp:spPr>
        <a:xfrm>
          <a:off x="2411157" y="2743425"/>
          <a:ext cx="141823" cy="1418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0F02699-F15C-D545-93FD-C7E00D2327A9}">
      <dsp:nvSpPr>
        <dsp:cNvPr id="0" name=""/>
        <dsp:cNvSpPr/>
      </dsp:nvSpPr>
      <dsp:spPr>
        <a:xfrm>
          <a:off x="2411157" y="2885249"/>
          <a:ext cx="3974015" cy="469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Time lines</a:t>
          </a:r>
          <a:endParaRPr lang="en-US" sz="2800" kern="1200" dirty="0"/>
        </a:p>
      </dsp:txBody>
      <dsp:txXfrm>
        <a:off x="2411157" y="2885249"/>
        <a:ext cx="3974015" cy="469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7AC98-0539-7742-A248-C01C247B714B}">
      <dsp:nvSpPr>
        <dsp:cNvPr id="0" name=""/>
        <dsp:cNvSpPr/>
      </dsp:nvSpPr>
      <dsp:spPr>
        <a:xfrm>
          <a:off x="0" y="46037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F851A-FCF6-3E4F-9D47-67E3920F94BA}">
      <dsp:nvSpPr>
        <dsp:cNvPr id="0" name=""/>
        <dsp:cNvSpPr/>
      </dsp:nvSpPr>
      <dsp:spPr>
        <a:xfrm>
          <a:off x="411480" y="61859"/>
          <a:ext cx="5760720" cy="797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inform</a:t>
          </a:r>
          <a:endParaRPr lang="en-US" sz="2700" kern="1200" dirty="0"/>
        </a:p>
      </dsp:txBody>
      <dsp:txXfrm>
        <a:off x="450388" y="100767"/>
        <a:ext cx="5682904" cy="719224"/>
      </dsp:txXfrm>
    </dsp:sp>
    <dsp:sp modelId="{5C37A813-D77A-104B-A400-F0A44E7B9367}">
      <dsp:nvSpPr>
        <dsp:cNvPr id="0" name=""/>
        <dsp:cNvSpPr/>
      </dsp:nvSpPr>
      <dsp:spPr>
        <a:xfrm>
          <a:off x="0" y="168509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DF195-B235-A544-923C-8C4460FA32DA}">
      <dsp:nvSpPr>
        <dsp:cNvPr id="0" name=""/>
        <dsp:cNvSpPr/>
      </dsp:nvSpPr>
      <dsp:spPr>
        <a:xfrm>
          <a:off x="411480" y="1286579"/>
          <a:ext cx="5760720" cy="797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describe</a:t>
          </a:r>
          <a:endParaRPr lang="en-US" sz="2700" kern="1200" dirty="0"/>
        </a:p>
      </dsp:txBody>
      <dsp:txXfrm>
        <a:off x="450388" y="1325487"/>
        <a:ext cx="5682904" cy="719224"/>
      </dsp:txXfrm>
    </dsp:sp>
    <dsp:sp modelId="{54C2FDAB-8711-304E-A193-5BDD7992A5CB}">
      <dsp:nvSpPr>
        <dsp:cNvPr id="0" name=""/>
        <dsp:cNvSpPr/>
      </dsp:nvSpPr>
      <dsp:spPr>
        <a:xfrm>
          <a:off x="0" y="290982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D408F-D6E3-8B40-A834-B128EDEED0D2}">
      <dsp:nvSpPr>
        <dsp:cNvPr id="0" name=""/>
        <dsp:cNvSpPr/>
      </dsp:nvSpPr>
      <dsp:spPr>
        <a:xfrm>
          <a:off x="411480" y="2511299"/>
          <a:ext cx="5760720" cy="79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Persuade</a:t>
          </a:r>
          <a:endParaRPr lang="en-US" sz="2700" kern="1200" dirty="0"/>
        </a:p>
      </dsp:txBody>
      <dsp:txXfrm>
        <a:off x="450388" y="2550207"/>
        <a:ext cx="5682904" cy="719224"/>
      </dsp:txXfrm>
    </dsp:sp>
    <dsp:sp modelId="{42A93960-9DA0-5047-AC02-B4EE9B2FE850}">
      <dsp:nvSpPr>
        <dsp:cNvPr id="0" name=""/>
        <dsp:cNvSpPr/>
      </dsp:nvSpPr>
      <dsp:spPr>
        <a:xfrm>
          <a:off x="0" y="413454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A0EC1-8B1D-4B49-8C8B-C762058206A1}">
      <dsp:nvSpPr>
        <dsp:cNvPr id="0" name=""/>
        <dsp:cNvSpPr/>
      </dsp:nvSpPr>
      <dsp:spPr>
        <a:xfrm>
          <a:off x="411480" y="3736020"/>
          <a:ext cx="5760720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Assess</a:t>
          </a:r>
          <a:r>
            <a:rPr lang="en-US" sz="2700" kern="1200" smtClean="0"/>
            <a:t>/monitor</a:t>
          </a:r>
          <a:endParaRPr lang="en-US" sz="2700" kern="1200" dirty="0"/>
        </a:p>
      </dsp:txBody>
      <dsp:txXfrm>
        <a:off x="450388" y="3774928"/>
        <a:ext cx="5682904" cy="7192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41A60-2CCA-904F-9913-97D2D3EA220E}">
      <dsp:nvSpPr>
        <dsp:cNvPr id="0" name=""/>
        <dsp:cNvSpPr/>
      </dsp:nvSpPr>
      <dsp:spPr>
        <a:xfrm>
          <a:off x="3094" y="1393809"/>
          <a:ext cx="1860500" cy="576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Media</a:t>
          </a:r>
          <a:endParaRPr lang="en-US" sz="2000" kern="1200" dirty="0"/>
        </a:p>
      </dsp:txBody>
      <dsp:txXfrm>
        <a:off x="3094" y="1393809"/>
        <a:ext cx="1860500" cy="576000"/>
      </dsp:txXfrm>
    </dsp:sp>
    <dsp:sp modelId="{E0B078F3-BBA4-3F4F-B940-CA034323C281}">
      <dsp:nvSpPr>
        <dsp:cNvPr id="0" name=""/>
        <dsp:cNvSpPr/>
      </dsp:nvSpPr>
      <dsp:spPr>
        <a:xfrm>
          <a:off x="3094" y="1969809"/>
          <a:ext cx="1860500" cy="15131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Electronic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Non-electronic</a:t>
          </a:r>
          <a:endParaRPr lang="en-US" sz="2000" kern="1200" dirty="0"/>
        </a:p>
      </dsp:txBody>
      <dsp:txXfrm>
        <a:off x="3094" y="1969809"/>
        <a:ext cx="1860500" cy="1513181"/>
      </dsp:txXfrm>
    </dsp:sp>
    <dsp:sp modelId="{130EFC16-B74F-8E43-B2F7-3F81BCB3004A}">
      <dsp:nvSpPr>
        <dsp:cNvPr id="0" name=""/>
        <dsp:cNvSpPr/>
      </dsp:nvSpPr>
      <dsp:spPr>
        <a:xfrm>
          <a:off x="2124064" y="1393809"/>
          <a:ext cx="1860500" cy="576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Format</a:t>
          </a:r>
          <a:endParaRPr lang="en-US" sz="2000" kern="1200" dirty="0"/>
        </a:p>
      </dsp:txBody>
      <dsp:txXfrm>
        <a:off x="2124064" y="1393809"/>
        <a:ext cx="1860500" cy="576000"/>
      </dsp:txXfrm>
    </dsp:sp>
    <dsp:sp modelId="{061667B2-DB8F-6249-8BA0-A20A1C16C9E6}">
      <dsp:nvSpPr>
        <dsp:cNvPr id="0" name=""/>
        <dsp:cNvSpPr/>
      </dsp:nvSpPr>
      <dsp:spPr>
        <a:xfrm>
          <a:off x="2124064" y="1969809"/>
          <a:ext cx="1860500" cy="151318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Template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Customized</a:t>
          </a:r>
          <a:endParaRPr lang="en-US" sz="2000" kern="1200" dirty="0"/>
        </a:p>
      </dsp:txBody>
      <dsp:txXfrm>
        <a:off x="2124064" y="1969809"/>
        <a:ext cx="1860500" cy="1513181"/>
      </dsp:txXfrm>
    </dsp:sp>
    <dsp:sp modelId="{9AF60A90-9079-5F4A-BC57-B6FC1E8DAA95}">
      <dsp:nvSpPr>
        <dsp:cNvPr id="0" name=""/>
        <dsp:cNvSpPr/>
      </dsp:nvSpPr>
      <dsp:spPr>
        <a:xfrm>
          <a:off x="4245035" y="1393809"/>
          <a:ext cx="1860500" cy="576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Formality</a:t>
          </a:r>
          <a:endParaRPr lang="en-US" sz="2000" kern="1200" dirty="0"/>
        </a:p>
      </dsp:txBody>
      <dsp:txXfrm>
        <a:off x="4245035" y="1393809"/>
        <a:ext cx="1860500" cy="576000"/>
      </dsp:txXfrm>
    </dsp:sp>
    <dsp:sp modelId="{0913D512-CC27-714F-999C-F39BE254851B}">
      <dsp:nvSpPr>
        <dsp:cNvPr id="0" name=""/>
        <dsp:cNvSpPr/>
      </dsp:nvSpPr>
      <dsp:spPr>
        <a:xfrm>
          <a:off x="4245035" y="1969809"/>
          <a:ext cx="1860500" cy="15131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Formal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Informal</a:t>
          </a:r>
          <a:endParaRPr lang="en-US" sz="2000" kern="1200" dirty="0"/>
        </a:p>
      </dsp:txBody>
      <dsp:txXfrm>
        <a:off x="4245035" y="1969809"/>
        <a:ext cx="1860500" cy="1513181"/>
      </dsp:txXfrm>
    </dsp:sp>
    <dsp:sp modelId="{3C499457-FA2C-F949-917C-C511FBCF41AF}">
      <dsp:nvSpPr>
        <dsp:cNvPr id="0" name=""/>
        <dsp:cNvSpPr/>
      </dsp:nvSpPr>
      <dsp:spPr>
        <a:xfrm>
          <a:off x="6366005" y="1393809"/>
          <a:ext cx="1860500" cy="576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Timing</a:t>
          </a:r>
          <a:endParaRPr lang="en-US" sz="2000" kern="1200" dirty="0"/>
        </a:p>
      </dsp:txBody>
      <dsp:txXfrm>
        <a:off x="6366005" y="1393809"/>
        <a:ext cx="1860500" cy="576000"/>
      </dsp:txXfrm>
    </dsp:sp>
    <dsp:sp modelId="{A409B80D-005F-D14F-9CBB-1BBDCE4D4D08}">
      <dsp:nvSpPr>
        <dsp:cNvPr id="0" name=""/>
        <dsp:cNvSpPr/>
      </dsp:nvSpPr>
      <dsp:spPr>
        <a:xfrm>
          <a:off x="6366005" y="1969809"/>
          <a:ext cx="1860500" cy="15131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Weekly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Monthly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Quarterly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Annually</a:t>
          </a:r>
          <a:endParaRPr lang="en-US" sz="2000" kern="1200" dirty="0"/>
        </a:p>
      </dsp:txBody>
      <dsp:txXfrm>
        <a:off x="6366005" y="1969809"/>
        <a:ext cx="1860500" cy="1513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6B2CD2-E4A2-3944-8C9E-28C744DF9034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B77158-F6A5-E44A-B4FC-4318DC68F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Afternoon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0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35859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Sandra </a:t>
            </a:r>
            <a:r>
              <a:rPr lang="en-US" dirty="0" err="1" smtClean="0"/>
              <a:t>sembel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4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03006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24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1049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680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7130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7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06720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0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95096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12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Purposes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460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31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1002</TotalTime>
  <Words>71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Good Afternoon</vt:lpstr>
      <vt:lpstr>Sandra sembel</vt:lpstr>
      <vt:lpstr>introduction</vt:lpstr>
      <vt:lpstr>Hello….</vt:lpstr>
      <vt:lpstr>REVIEW</vt:lpstr>
      <vt:lpstr>Today’s Lesson</vt:lpstr>
      <vt:lpstr>AUDIENCE</vt:lpstr>
      <vt:lpstr>INFORMATION</vt:lpstr>
      <vt:lpstr>Report Purposes</vt:lpstr>
      <vt:lpstr>How?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Afternoon</dc:title>
  <dc:creator>Sandra Sembel</dc:creator>
  <cp:lastModifiedBy>Sandra Sembel</cp:lastModifiedBy>
  <cp:revision>5</cp:revision>
  <dcterms:created xsi:type="dcterms:W3CDTF">2013-05-16T08:17:15Z</dcterms:created>
  <dcterms:modified xsi:type="dcterms:W3CDTF">2013-09-13T13:33:19Z</dcterms:modified>
</cp:coreProperties>
</file>