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232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BA42E-EABD-42FB-B12F-5756A54DB760}" type="datetimeFigureOut">
              <a:rPr lang="id-ID" smtClean="0"/>
              <a:t>10/22/16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7934A-B97A-4ACE-93FB-3FA6C48C742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76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d-ID" dirty="0" smtClean="0"/>
              <a:t>Smiling or frowning? Sleeping or active? Interested or bored?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7934A-B97A-4ACE-93FB-3FA6C48C7426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660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7934A-B97A-4ACE-93FB-3FA6C48C7426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7750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Real case study, real situations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7934A-B97A-4ACE-93FB-3FA6C48C7426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497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10/22/16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658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10/22/16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8502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10/22/16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704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10/22/16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490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10/22/16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952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10/22/16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539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10/22/16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730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10/22/16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855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10/22/16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427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10/22/16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390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10/22/16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147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1CB80-9519-4BE3-8337-F55A199E52AB}" type="datetimeFigureOut">
              <a:rPr lang="id-ID" smtClean="0"/>
              <a:t>10/22/16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290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869160"/>
            <a:ext cx="7772400" cy="1470025"/>
          </a:xfrm>
        </p:spPr>
        <p:txBody>
          <a:bodyPr/>
          <a:lstStyle/>
          <a:p>
            <a:r>
              <a:rPr lang="id-ID" dirty="0" smtClean="0"/>
              <a:t>EFFECTIVE TEACHING AND LEARNING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24744"/>
            <a:ext cx="919302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68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" y="0"/>
            <a:ext cx="9131384" cy="606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623731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/>
              <a:t>Successful teaching and learning</a:t>
            </a:r>
            <a:endParaRPr lang="id-ID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3573016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Smiling or frowning?</a:t>
            </a:r>
            <a:endParaRPr lang="id-ID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4593074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Sleeping or active?</a:t>
            </a:r>
            <a:endParaRPr lang="id-ID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2648198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Interested or bored?</a:t>
            </a:r>
            <a:endParaRPr lang="id-ID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2323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/>
          <a:lstStyle/>
          <a:p>
            <a:r>
              <a:rPr lang="id-ID" dirty="0" smtClean="0"/>
              <a:t>So, what’s the lessons learned?</a:t>
            </a: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39"/>
            <a:ext cx="7604498" cy="526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737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92" y="-34320"/>
            <a:ext cx="7411848" cy="555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5733256"/>
            <a:ext cx="8928992" cy="895048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Relevant to Needs and Interest (</a:t>
            </a:r>
            <a:r>
              <a:rPr lang="id-ID" sz="4000" dirty="0" smtClean="0"/>
              <a:t>Meaningful</a:t>
            </a:r>
            <a:r>
              <a:rPr lang="id-ID" dirty="0" smtClean="0"/>
              <a:t>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94861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172400" cy="631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364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805647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018304" y="5186576"/>
            <a:ext cx="864096" cy="8468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229200"/>
            <a:ext cx="2880320" cy="819472"/>
          </a:xfrm>
          <a:solidFill>
            <a:srgbClr val="FFC000"/>
          </a:solidFill>
        </p:spPr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Helpful!</a:t>
            </a:r>
            <a:endParaRPr lang="id-ID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623731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Easy to digest ; Provide learning guides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575367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Applicable </a:t>
            </a:r>
            <a:endParaRPr lang="id-ID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20" y="1340768"/>
            <a:ext cx="6984776" cy="537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0272" y="220744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Demo</a:t>
            </a:r>
            <a:endParaRPr lang="id-ID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198649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Case Study</a:t>
            </a:r>
            <a:endParaRPr lang="id-ID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77836" y="458112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</a:t>
            </a:r>
            <a:endParaRPr lang="id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8886" y="4008294"/>
            <a:ext cx="1793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id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572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332656"/>
            <a:ext cx="9144000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4644008"/>
            <a:ext cx="8229600" cy="1143000"/>
          </a:xfrm>
        </p:spPr>
        <p:txBody>
          <a:bodyPr>
            <a:normAutofit/>
          </a:bodyPr>
          <a:lstStyle/>
          <a:p>
            <a:r>
              <a:rPr lang="id-I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Inspiring</a:t>
            </a:r>
            <a:endParaRPr lang="id-ID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2296" y="599479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/>
              <a:t>Moving to Action</a:t>
            </a:r>
            <a:endParaRPr lang="id-ID" sz="3600" b="1" dirty="0"/>
          </a:p>
        </p:txBody>
      </p:sp>
    </p:spTree>
    <p:extLst>
      <p:ext uri="{BB962C8B-B14F-4D97-AF65-F5344CB8AC3E}">
        <p14:creationId xmlns:p14="http://schemas.microsoft.com/office/powerpoint/2010/main" val="204147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498178"/>
          </a:xfrm>
        </p:spPr>
        <p:txBody>
          <a:bodyPr>
            <a:normAutofit/>
          </a:bodyPr>
          <a:lstStyle/>
          <a:p>
            <a:r>
              <a:rPr lang="id-ID" dirty="0" smtClean="0"/>
              <a:t>Summary:</a:t>
            </a:r>
            <a:br>
              <a:rPr lang="id-ID" dirty="0" smtClean="0"/>
            </a:br>
            <a:r>
              <a:rPr lang="id-ID" dirty="0" smtClean="0"/>
              <a:t>Effective teaching and learning!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194283"/>
              </p:ext>
            </p:extLst>
          </p:nvPr>
        </p:nvGraphicFramePr>
        <p:xfrm>
          <a:off x="755576" y="2492896"/>
          <a:ext cx="7848870" cy="2088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4149"/>
                <a:gridCol w="888097"/>
                <a:gridCol w="1440160"/>
                <a:gridCol w="1368152"/>
                <a:gridCol w="1440160"/>
                <a:gridCol w="1368152"/>
              </a:tblGrid>
              <a:tr h="1015443">
                <a:tc>
                  <a:txBody>
                    <a:bodyPr/>
                    <a:lstStyle/>
                    <a:p>
                      <a:pPr algn="ctr"/>
                      <a:r>
                        <a:rPr lang="id-ID" sz="4000" dirty="0" smtClean="0"/>
                        <a:t>I</a:t>
                      </a:r>
                      <a:endParaRPr lang="id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40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4000" dirty="0" smtClean="0"/>
                        <a:t>H</a:t>
                      </a:r>
                      <a:endParaRPr lang="id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4000" dirty="0" smtClean="0"/>
                        <a:t>E</a:t>
                      </a:r>
                      <a:endParaRPr lang="id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4000" dirty="0" smtClean="0"/>
                        <a:t>A</a:t>
                      </a:r>
                      <a:endParaRPr lang="id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4000" dirty="0" smtClean="0"/>
                        <a:t>R</a:t>
                      </a:r>
                      <a:endParaRPr lang="id-ID" sz="4000" dirty="0"/>
                    </a:p>
                  </a:txBody>
                  <a:tcPr/>
                </a:tc>
              </a:tr>
              <a:tr h="1072789"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Inspiring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Helpful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Engaging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Applicable</a:t>
                      </a:r>
                      <a:endParaRPr lang="id-ID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Relevant</a:t>
                      </a:r>
                      <a:endParaRPr lang="id-ID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922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89</Words>
  <Application>Microsoft Macintosh PowerPoint</Application>
  <PresentationFormat>On-screen Show (4:3)</PresentationFormat>
  <Paragraphs>32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EFFECTIVE TEACHING AND LEARNING</vt:lpstr>
      <vt:lpstr>PowerPoint Presentation</vt:lpstr>
      <vt:lpstr>So, what’s the lessons learned?</vt:lpstr>
      <vt:lpstr>Relevant to Needs and Interest (Meaningful)</vt:lpstr>
      <vt:lpstr>PowerPoint Presentation</vt:lpstr>
      <vt:lpstr>Be Helpful!</vt:lpstr>
      <vt:lpstr>Applicable </vt:lpstr>
      <vt:lpstr>Be Inspiring</vt:lpstr>
      <vt:lpstr>Summary: Effective teaching and learning!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sandra</cp:lastModifiedBy>
  <cp:revision>7</cp:revision>
  <dcterms:created xsi:type="dcterms:W3CDTF">2015-05-11T03:08:59Z</dcterms:created>
  <dcterms:modified xsi:type="dcterms:W3CDTF">2016-10-22T00:16:37Z</dcterms:modified>
</cp:coreProperties>
</file>