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8514EA9-F9FE-4988-ADD7-55DB09744887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3C96-90F1-4A9C-8775-1980084B910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4620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14EA9-F9FE-4988-ADD7-55DB09744887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3C96-90F1-4A9C-8775-1980084B9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077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14EA9-F9FE-4988-ADD7-55DB09744887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3C96-90F1-4A9C-8775-1980084B910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8901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14EA9-F9FE-4988-ADD7-55DB09744887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3C96-90F1-4A9C-8775-1980084B9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095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14EA9-F9FE-4988-ADD7-55DB09744887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3C96-90F1-4A9C-8775-1980084B910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5818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14EA9-F9FE-4988-ADD7-55DB09744887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3C96-90F1-4A9C-8775-1980084B9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35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14EA9-F9FE-4988-ADD7-55DB09744887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3C96-90F1-4A9C-8775-1980084B9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766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14EA9-F9FE-4988-ADD7-55DB09744887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3C96-90F1-4A9C-8775-1980084B9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336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14EA9-F9FE-4988-ADD7-55DB09744887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3C96-90F1-4A9C-8775-1980084B9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608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14EA9-F9FE-4988-ADD7-55DB09744887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3C96-90F1-4A9C-8775-1980084B9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908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14EA9-F9FE-4988-ADD7-55DB09744887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3C96-90F1-4A9C-8775-1980084B910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6078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8514EA9-F9FE-4988-ADD7-55DB09744887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CE23C96-90F1-4A9C-8775-1980084B910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9795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Course Outline: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/>
              <a:t>English for Profession Program in Hotel and Tourism Department</a:t>
            </a:r>
            <a:endParaRPr lang="en-US" sz="53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(Sandra Sembel)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401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Course Introduction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World Tourism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Jobs in Tourism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Visitors Center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Package Tours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Hotels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Hotel Facilities + Quiz 1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Mid-Semester Examination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9"/>
            </a:pPr>
            <a:r>
              <a:rPr lang="en-US" dirty="0" smtClean="0"/>
              <a:t>Food and Beverages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dirty="0" smtClean="0"/>
              <a:t>Nature Tourism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dirty="0" smtClean="0"/>
              <a:t>Air Travel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dirty="0" smtClean="0"/>
              <a:t>Hotel Operations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dirty="0" smtClean="0"/>
              <a:t>Service and Safety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dirty="0" smtClean="0"/>
              <a:t>Marketing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dirty="0" smtClean="0"/>
              <a:t>General Review + Quiz 2 and Presentations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dirty="0" smtClean="0"/>
              <a:t>Final Examination</a:t>
            </a:r>
          </a:p>
          <a:p>
            <a:pPr marL="514350" indent="-514350">
              <a:buFont typeface="+mj-lt"/>
              <a:buAutoNum type="arabicPeriod" startAt="9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520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KAT 1 – (15%)</a:t>
            </a:r>
          </a:p>
          <a:p>
            <a:pPr lvl="1"/>
            <a:r>
              <a:rPr lang="en-US" dirty="0" smtClean="0"/>
              <a:t>Quiz 1 (5%) </a:t>
            </a:r>
          </a:p>
          <a:p>
            <a:pPr lvl="1"/>
            <a:r>
              <a:rPr lang="en-US" dirty="0" smtClean="0"/>
              <a:t>Quiz 2 (5%)</a:t>
            </a:r>
          </a:p>
          <a:p>
            <a:pPr lvl="1"/>
            <a:r>
              <a:rPr lang="en-US" dirty="0" smtClean="0"/>
              <a:t>Writing assignments (5%)</a:t>
            </a:r>
          </a:p>
          <a:p>
            <a:r>
              <a:rPr lang="en-US" dirty="0" smtClean="0"/>
              <a:t>KAT 2 – (15%)</a:t>
            </a:r>
          </a:p>
          <a:p>
            <a:pPr lvl="1"/>
            <a:r>
              <a:rPr lang="en-US" dirty="0" smtClean="0"/>
              <a:t>Outline (5%)</a:t>
            </a:r>
          </a:p>
          <a:p>
            <a:pPr lvl="1"/>
            <a:r>
              <a:rPr lang="en-US" dirty="0" smtClean="0"/>
              <a:t>Presentation (10 %)</a:t>
            </a:r>
          </a:p>
          <a:p>
            <a:r>
              <a:rPr lang="en-US" dirty="0" smtClean="0"/>
              <a:t>Mid-Test (30%)</a:t>
            </a:r>
          </a:p>
          <a:p>
            <a:r>
              <a:rPr lang="en-US" dirty="0" smtClean="0"/>
              <a:t>Final Test (40%)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Note:</a:t>
            </a:r>
          </a:p>
          <a:p>
            <a:r>
              <a:rPr lang="en-US" dirty="0" smtClean="0"/>
              <a:t>Temporary blog: </a:t>
            </a:r>
          </a:p>
          <a:p>
            <a:r>
              <a:rPr lang="en-US" dirty="0"/>
              <a:t>s</a:t>
            </a:r>
            <a:r>
              <a:rPr lang="en-US" dirty="0" smtClean="0"/>
              <a:t>andrasembel.weebly.com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8810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</TotalTime>
  <Words>100</Words>
  <Application>Microsoft Office PowerPoint</Application>
  <PresentationFormat>Widescreen</PresentationFormat>
  <Paragraphs>32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Tw Cen MT</vt:lpstr>
      <vt:lpstr>Tw Cen MT Condensed</vt:lpstr>
      <vt:lpstr>Wingdings 3</vt:lpstr>
      <vt:lpstr>Integral</vt:lpstr>
      <vt:lpstr>Course Outline: English for Profession Program in Hotel and Tourism Department</vt:lpstr>
      <vt:lpstr>Topics</vt:lpstr>
      <vt:lpstr>Evaluation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Outline: English for Profession Program in Hotel and Tourism Department</dc:title>
  <dc:creator>Sandra Sembel</dc:creator>
  <cp:lastModifiedBy>Sandra Sembel</cp:lastModifiedBy>
  <cp:revision>4</cp:revision>
  <dcterms:created xsi:type="dcterms:W3CDTF">2017-01-10T09:09:07Z</dcterms:created>
  <dcterms:modified xsi:type="dcterms:W3CDTF">2017-01-10T09:12:57Z</dcterms:modified>
</cp:coreProperties>
</file>