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1F96F7-3CA3-4947-B147-1E761F004759}" type="doc">
      <dgm:prSet loTypeId="urn:microsoft.com/office/officeart/2008/layout/PictureStrips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C9C76DD-D8C2-49FF-BACA-461463504C91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A96F6C47-6ED4-47AA-8CF1-E190B3017513}" type="parTrans" cxnId="{1E1A1411-D22F-4756-935E-CB629BA8BB4E}">
      <dgm:prSet/>
      <dgm:spPr/>
      <dgm:t>
        <a:bodyPr/>
        <a:lstStyle/>
        <a:p>
          <a:endParaRPr lang="en-US"/>
        </a:p>
      </dgm:t>
    </dgm:pt>
    <dgm:pt modelId="{49D28A83-11C4-4A5F-B66E-CBAC4151578A}" type="sibTrans" cxnId="{1E1A1411-D22F-4756-935E-CB629BA8BB4E}">
      <dgm:prSet/>
      <dgm:spPr/>
      <dgm:t>
        <a:bodyPr/>
        <a:lstStyle/>
        <a:p>
          <a:endParaRPr lang="en-US"/>
        </a:p>
      </dgm:t>
    </dgm:pt>
    <dgm:pt modelId="{8B2679A2-C2BC-4A32-91E1-A152E0F466CF}">
      <dgm:prSet phldrT="[Text]"/>
      <dgm:spPr/>
      <dgm:t>
        <a:bodyPr/>
        <a:lstStyle/>
        <a:p>
          <a:r>
            <a:rPr lang="en-US" dirty="0" smtClean="0"/>
            <a:t>Reading + Vocabulary</a:t>
          </a:r>
          <a:endParaRPr lang="en-US" dirty="0"/>
        </a:p>
      </dgm:t>
    </dgm:pt>
    <dgm:pt modelId="{DAB31721-979C-4F04-9C5A-D6E276E3B7B4}" type="parTrans" cxnId="{CAD1BEF0-A024-4BCA-9CF3-C45961194F8B}">
      <dgm:prSet/>
      <dgm:spPr/>
      <dgm:t>
        <a:bodyPr/>
        <a:lstStyle/>
        <a:p>
          <a:endParaRPr lang="en-US"/>
        </a:p>
      </dgm:t>
    </dgm:pt>
    <dgm:pt modelId="{8736FD3C-2FB7-453B-AC9F-162A1461EF41}" type="sibTrans" cxnId="{CAD1BEF0-A024-4BCA-9CF3-C45961194F8B}">
      <dgm:prSet/>
      <dgm:spPr/>
      <dgm:t>
        <a:bodyPr/>
        <a:lstStyle/>
        <a:p>
          <a:endParaRPr lang="en-US"/>
        </a:p>
      </dgm:t>
    </dgm:pt>
    <dgm:pt modelId="{23AB6CBD-53BB-4353-9B72-1DAA4692E8E9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1D5BC37E-F4EC-4A3C-8600-4598BAD3FCEC}" type="parTrans" cxnId="{A368C0CB-1CB2-4347-A983-FBBD87EC1019}">
      <dgm:prSet/>
      <dgm:spPr/>
      <dgm:t>
        <a:bodyPr/>
        <a:lstStyle/>
        <a:p>
          <a:endParaRPr lang="en-US"/>
        </a:p>
      </dgm:t>
    </dgm:pt>
    <dgm:pt modelId="{E3468A25-4E28-485B-B89C-4F51676161D6}" type="sibTrans" cxnId="{A368C0CB-1CB2-4347-A983-FBBD87EC1019}">
      <dgm:prSet/>
      <dgm:spPr/>
      <dgm:t>
        <a:bodyPr/>
        <a:lstStyle/>
        <a:p>
          <a:endParaRPr lang="en-US"/>
        </a:p>
      </dgm:t>
    </dgm:pt>
    <dgm:pt modelId="{014961FF-FC53-4487-91BB-3157B183E34A}">
      <dgm:prSet phldrT="[Text]"/>
      <dgm:spPr/>
      <dgm:t>
        <a:bodyPr/>
        <a:lstStyle/>
        <a:p>
          <a:r>
            <a:rPr lang="en-US" dirty="0" smtClean="0"/>
            <a:t>Paragraph writing</a:t>
          </a:r>
          <a:endParaRPr lang="en-US" dirty="0"/>
        </a:p>
      </dgm:t>
    </dgm:pt>
    <dgm:pt modelId="{8831D5D5-8F69-469F-AD67-5E3D0B8A9C7A}" type="parTrans" cxnId="{E258469C-DD16-4989-A877-CC196548E9B2}">
      <dgm:prSet/>
      <dgm:spPr/>
      <dgm:t>
        <a:bodyPr/>
        <a:lstStyle/>
        <a:p>
          <a:endParaRPr lang="en-US"/>
        </a:p>
      </dgm:t>
    </dgm:pt>
    <dgm:pt modelId="{BD65B0CC-046B-4CC6-95CE-CB4FC9AA266F}" type="sibTrans" cxnId="{E258469C-DD16-4989-A877-CC196548E9B2}">
      <dgm:prSet/>
      <dgm:spPr/>
      <dgm:t>
        <a:bodyPr/>
        <a:lstStyle/>
        <a:p>
          <a:endParaRPr lang="en-US"/>
        </a:p>
      </dgm:t>
    </dgm:pt>
    <dgm:pt modelId="{331CD44F-C836-4636-BD6F-7AFD699C75C4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C78655FA-BE9A-483E-BE3A-EB740EA941E0}" type="parTrans" cxnId="{173AC94D-C05D-4A1A-9E87-E79C84555A76}">
      <dgm:prSet/>
      <dgm:spPr/>
      <dgm:t>
        <a:bodyPr/>
        <a:lstStyle/>
        <a:p>
          <a:endParaRPr lang="en-US"/>
        </a:p>
      </dgm:t>
    </dgm:pt>
    <dgm:pt modelId="{E5DEE0D5-0C7E-4889-9B16-B2A4CFB50224}" type="sibTrans" cxnId="{173AC94D-C05D-4A1A-9E87-E79C84555A76}">
      <dgm:prSet/>
      <dgm:spPr/>
      <dgm:t>
        <a:bodyPr/>
        <a:lstStyle/>
        <a:p>
          <a:endParaRPr lang="en-US"/>
        </a:p>
      </dgm:t>
    </dgm:pt>
    <dgm:pt modelId="{C5A5DB10-187D-4DD0-AF58-6BA8107FA5A0}">
      <dgm:prSet phldrT="[Text]"/>
      <dgm:spPr/>
      <dgm:t>
        <a:bodyPr/>
        <a:lstStyle/>
        <a:p>
          <a:r>
            <a:rPr lang="en-US" dirty="0" smtClean="0"/>
            <a:t>Short Presentation</a:t>
          </a:r>
          <a:endParaRPr lang="en-US" dirty="0"/>
        </a:p>
      </dgm:t>
    </dgm:pt>
    <dgm:pt modelId="{329CAC4C-5241-4B8B-86DA-24FE16B2A07D}" type="parTrans" cxnId="{9801FAC5-0D2E-42F4-A851-B497131F7C2E}">
      <dgm:prSet/>
      <dgm:spPr/>
      <dgm:t>
        <a:bodyPr/>
        <a:lstStyle/>
        <a:p>
          <a:endParaRPr lang="en-US"/>
        </a:p>
      </dgm:t>
    </dgm:pt>
    <dgm:pt modelId="{E37F195B-48A4-4121-B8AC-2FC9F4A69791}" type="sibTrans" cxnId="{9801FAC5-0D2E-42F4-A851-B497131F7C2E}">
      <dgm:prSet/>
      <dgm:spPr/>
      <dgm:t>
        <a:bodyPr/>
        <a:lstStyle/>
        <a:p>
          <a:endParaRPr lang="en-US"/>
        </a:p>
      </dgm:t>
    </dgm:pt>
    <dgm:pt modelId="{C5C86EF1-827F-45F4-AA00-62C2C4E025FB}" type="pres">
      <dgm:prSet presAssocID="{3D1F96F7-3CA3-4947-B147-1E761F00475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59381F-46EB-4C49-B611-590494A51702}" type="pres">
      <dgm:prSet presAssocID="{6C9C76DD-D8C2-49FF-BACA-461463504C91}" presName="composite" presStyleCnt="0"/>
      <dgm:spPr/>
    </dgm:pt>
    <dgm:pt modelId="{B40E68ED-7444-48F1-B220-B7D8DF3FCFF0}" type="pres">
      <dgm:prSet presAssocID="{6C9C76DD-D8C2-49FF-BACA-461463504C91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72B975-DD74-465F-9775-0227BED5DE24}" type="pres">
      <dgm:prSet presAssocID="{6C9C76DD-D8C2-49FF-BACA-461463504C91}" presName="rect2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4907648C-6942-4098-B4B2-D6586097FE6F}" type="pres">
      <dgm:prSet presAssocID="{49D28A83-11C4-4A5F-B66E-CBAC4151578A}" presName="sibTrans" presStyleCnt="0"/>
      <dgm:spPr/>
    </dgm:pt>
    <dgm:pt modelId="{168413C5-3108-42A8-B895-EF44E1AAE56F}" type="pres">
      <dgm:prSet presAssocID="{23AB6CBD-53BB-4353-9B72-1DAA4692E8E9}" presName="composite" presStyleCnt="0"/>
      <dgm:spPr/>
    </dgm:pt>
    <dgm:pt modelId="{7EF45E56-2BB1-476C-86C0-2BD8B2DC41D0}" type="pres">
      <dgm:prSet presAssocID="{23AB6CBD-53BB-4353-9B72-1DAA4692E8E9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0F589D-9753-4C16-8676-11A7AC1FC25B}" type="pres">
      <dgm:prSet presAssocID="{23AB6CBD-53BB-4353-9B72-1DAA4692E8E9}" presName="rect2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</dgm:spPr>
    </dgm:pt>
    <dgm:pt modelId="{19B26BA0-CA54-423B-963F-5A585D029AE8}" type="pres">
      <dgm:prSet presAssocID="{E3468A25-4E28-485B-B89C-4F51676161D6}" presName="sibTrans" presStyleCnt="0"/>
      <dgm:spPr/>
    </dgm:pt>
    <dgm:pt modelId="{855C294A-48D7-4B3E-91B3-FD02E2EC0296}" type="pres">
      <dgm:prSet presAssocID="{331CD44F-C836-4636-BD6F-7AFD699C75C4}" presName="composite" presStyleCnt="0"/>
      <dgm:spPr/>
    </dgm:pt>
    <dgm:pt modelId="{8396ED9B-574E-4337-A1DE-EFED43E1926E}" type="pres">
      <dgm:prSet presAssocID="{331CD44F-C836-4636-BD6F-7AFD699C75C4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A1EB6-A1C0-4382-9BFF-208DD78118D6}" type="pres">
      <dgm:prSet presAssocID="{331CD44F-C836-4636-BD6F-7AFD699C75C4}" presName="rect2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</dgm:spPr>
    </dgm:pt>
  </dgm:ptLst>
  <dgm:cxnLst>
    <dgm:cxn modelId="{A368C0CB-1CB2-4347-A983-FBBD87EC1019}" srcId="{3D1F96F7-3CA3-4947-B147-1E761F004759}" destId="{23AB6CBD-53BB-4353-9B72-1DAA4692E8E9}" srcOrd="1" destOrd="0" parTransId="{1D5BC37E-F4EC-4A3C-8600-4598BAD3FCEC}" sibTransId="{E3468A25-4E28-485B-B89C-4F51676161D6}"/>
    <dgm:cxn modelId="{025F38BC-8CDF-4CFB-BECD-F9DAE8744F1D}" type="presOf" srcId="{23AB6CBD-53BB-4353-9B72-1DAA4692E8E9}" destId="{7EF45E56-2BB1-476C-86C0-2BD8B2DC41D0}" srcOrd="0" destOrd="0" presId="urn:microsoft.com/office/officeart/2008/layout/PictureStrips"/>
    <dgm:cxn modelId="{1E1A1411-D22F-4756-935E-CB629BA8BB4E}" srcId="{3D1F96F7-3CA3-4947-B147-1E761F004759}" destId="{6C9C76DD-D8C2-49FF-BACA-461463504C91}" srcOrd="0" destOrd="0" parTransId="{A96F6C47-6ED4-47AA-8CF1-E190B3017513}" sibTransId="{49D28A83-11C4-4A5F-B66E-CBAC4151578A}"/>
    <dgm:cxn modelId="{E24C23DA-321F-4045-A515-DABB5C67521E}" type="presOf" srcId="{014961FF-FC53-4487-91BB-3157B183E34A}" destId="{7EF45E56-2BB1-476C-86C0-2BD8B2DC41D0}" srcOrd="0" destOrd="1" presId="urn:microsoft.com/office/officeart/2008/layout/PictureStrips"/>
    <dgm:cxn modelId="{5CABD8F7-247E-4D89-B4B4-8D7FF9591B67}" type="presOf" srcId="{6C9C76DD-D8C2-49FF-BACA-461463504C91}" destId="{B40E68ED-7444-48F1-B220-B7D8DF3FCFF0}" srcOrd="0" destOrd="0" presId="urn:microsoft.com/office/officeart/2008/layout/PictureStrips"/>
    <dgm:cxn modelId="{E258469C-DD16-4989-A877-CC196548E9B2}" srcId="{23AB6CBD-53BB-4353-9B72-1DAA4692E8E9}" destId="{014961FF-FC53-4487-91BB-3157B183E34A}" srcOrd="0" destOrd="0" parTransId="{8831D5D5-8F69-469F-AD67-5E3D0B8A9C7A}" sibTransId="{BD65B0CC-046B-4CC6-95CE-CB4FC9AA266F}"/>
    <dgm:cxn modelId="{515B692B-D95D-4BE9-9C6F-68ADD6493FBE}" type="presOf" srcId="{3D1F96F7-3CA3-4947-B147-1E761F004759}" destId="{C5C86EF1-827F-45F4-AA00-62C2C4E025FB}" srcOrd="0" destOrd="0" presId="urn:microsoft.com/office/officeart/2008/layout/PictureStrips"/>
    <dgm:cxn modelId="{173AC94D-C05D-4A1A-9E87-E79C84555A76}" srcId="{3D1F96F7-3CA3-4947-B147-1E761F004759}" destId="{331CD44F-C836-4636-BD6F-7AFD699C75C4}" srcOrd="2" destOrd="0" parTransId="{C78655FA-BE9A-483E-BE3A-EB740EA941E0}" sibTransId="{E5DEE0D5-0C7E-4889-9B16-B2A4CFB50224}"/>
    <dgm:cxn modelId="{95016323-D6C7-4984-8B13-35C0DE5381B3}" type="presOf" srcId="{331CD44F-C836-4636-BD6F-7AFD699C75C4}" destId="{8396ED9B-574E-4337-A1DE-EFED43E1926E}" srcOrd="0" destOrd="0" presId="urn:microsoft.com/office/officeart/2008/layout/PictureStrips"/>
    <dgm:cxn modelId="{CAD1BEF0-A024-4BCA-9CF3-C45961194F8B}" srcId="{6C9C76DD-D8C2-49FF-BACA-461463504C91}" destId="{8B2679A2-C2BC-4A32-91E1-A152E0F466CF}" srcOrd="0" destOrd="0" parTransId="{DAB31721-979C-4F04-9C5A-D6E276E3B7B4}" sibTransId="{8736FD3C-2FB7-453B-AC9F-162A1461EF41}"/>
    <dgm:cxn modelId="{9801FAC5-0D2E-42F4-A851-B497131F7C2E}" srcId="{331CD44F-C836-4636-BD6F-7AFD699C75C4}" destId="{C5A5DB10-187D-4DD0-AF58-6BA8107FA5A0}" srcOrd="0" destOrd="0" parTransId="{329CAC4C-5241-4B8B-86DA-24FE16B2A07D}" sibTransId="{E37F195B-48A4-4121-B8AC-2FC9F4A69791}"/>
    <dgm:cxn modelId="{F69220C1-1783-48D2-B660-400EE9FD0DA2}" type="presOf" srcId="{8B2679A2-C2BC-4A32-91E1-A152E0F466CF}" destId="{B40E68ED-7444-48F1-B220-B7D8DF3FCFF0}" srcOrd="0" destOrd="1" presId="urn:microsoft.com/office/officeart/2008/layout/PictureStrips"/>
    <dgm:cxn modelId="{FD09BB7D-E0C6-4B97-BA70-EEB734363B67}" type="presOf" srcId="{C5A5DB10-187D-4DD0-AF58-6BA8107FA5A0}" destId="{8396ED9B-574E-4337-A1DE-EFED43E1926E}" srcOrd="0" destOrd="1" presId="urn:microsoft.com/office/officeart/2008/layout/PictureStrips"/>
    <dgm:cxn modelId="{2C083859-E4AA-4DFC-BE52-D4440C0F70D8}" type="presParOf" srcId="{C5C86EF1-827F-45F4-AA00-62C2C4E025FB}" destId="{7D59381F-46EB-4C49-B611-590494A51702}" srcOrd="0" destOrd="0" presId="urn:microsoft.com/office/officeart/2008/layout/PictureStrips"/>
    <dgm:cxn modelId="{C9147C2F-730D-40E1-97A3-0C2CC5B6F9D8}" type="presParOf" srcId="{7D59381F-46EB-4C49-B611-590494A51702}" destId="{B40E68ED-7444-48F1-B220-B7D8DF3FCFF0}" srcOrd="0" destOrd="0" presId="urn:microsoft.com/office/officeart/2008/layout/PictureStrips"/>
    <dgm:cxn modelId="{B837E658-CC9F-46FC-9D6F-D0AAAEADF880}" type="presParOf" srcId="{7D59381F-46EB-4C49-B611-590494A51702}" destId="{2972B975-DD74-465F-9775-0227BED5DE24}" srcOrd="1" destOrd="0" presId="urn:microsoft.com/office/officeart/2008/layout/PictureStrips"/>
    <dgm:cxn modelId="{78594D29-3F0C-44DC-964B-23DB73CB0228}" type="presParOf" srcId="{C5C86EF1-827F-45F4-AA00-62C2C4E025FB}" destId="{4907648C-6942-4098-B4B2-D6586097FE6F}" srcOrd="1" destOrd="0" presId="urn:microsoft.com/office/officeart/2008/layout/PictureStrips"/>
    <dgm:cxn modelId="{FBFD26F8-FBED-4CEA-A644-7D298A3ECE3D}" type="presParOf" srcId="{C5C86EF1-827F-45F4-AA00-62C2C4E025FB}" destId="{168413C5-3108-42A8-B895-EF44E1AAE56F}" srcOrd="2" destOrd="0" presId="urn:microsoft.com/office/officeart/2008/layout/PictureStrips"/>
    <dgm:cxn modelId="{59E15717-5955-43B2-AEC7-30D53A3B8310}" type="presParOf" srcId="{168413C5-3108-42A8-B895-EF44E1AAE56F}" destId="{7EF45E56-2BB1-476C-86C0-2BD8B2DC41D0}" srcOrd="0" destOrd="0" presId="urn:microsoft.com/office/officeart/2008/layout/PictureStrips"/>
    <dgm:cxn modelId="{24FAF4C1-BD30-4E78-B750-B85A9F222A16}" type="presParOf" srcId="{168413C5-3108-42A8-B895-EF44E1AAE56F}" destId="{AC0F589D-9753-4C16-8676-11A7AC1FC25B}" srcOrd="1" destOrd="0" presId="urn:microsoft.com/office/officeart/2008/layout/PictureStrips"/>
    <dgm:cxn modelId="{2343DA59-A7FB-4CEA-9C42-DDCC233AED22}" type="presParOf" srcId="{C5C86EF1-827F-45F4-AA00-62C2C4E025FB}" destId="{19B26BA0-CA54-423B-963F-5A585D029AE8}" srcOrd="3" destOrd="0" presId="urn:microsoft.com/office/officeart/2008/layout/PictureStrips"/>
    <dgm:cxn modelId="{DDA708C3-81F3-465E-B60E-891EA9FD04C1}" type="presParOf" srcId="{C5C86EF1-827F-45F4-AA00-62C2C4E025FB}" destId="{855C294A-48D7-4B3E-91B3-FD02E2EC0296}" srcOrd="4" destOrd="0" presId="urn:microsoft.com/office/officeart/2008/layout/PictureStrips"/>
    <dgm:cxn modelId="{B0D6B6A2-8CDE-4DB0-8557-40729C62B170}" type="presParOf" srcId="{855C294A-48D7-4B3E-91B3-FD02E2EC0296}" destId="{8396ED9B-574E-4337-A1DE-EFED43E1926E}" srcOrd="0" destOrd="0" presId="urn:microsoft.com/office/officeart/2008/layout/PictureStrips"/>
    <dgm:cxn modelId="{74EA06BF-BB2F-4E81-A306-8A849EC1C215}" type="presParOf" srcId="{855C294A-48D7-4B3E-91B3-FD02E2EC0296}" destId="{9D6A1EB6-A1C0-4382-9BFF-208DD78118D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B24EDC-181E-43D3-98B5-9C9CE0F6B17C}" type="doc">
      <dgm:prSet loTypeId="urn:microsoft.com/office/officeart/2011/layout/Tab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A1B9118-9110-4752-B86B-E64DB5189B94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2A1CB436-5B05-4569-AD72-0ED281005E48}" type="parTrans" cxnId="{47D068A2-1236-4E28-B4F6-2E7BE7FE131D}">
      <dgm:prSet/>
      <dgm:spPr/>
      <dgm:t>
        <a:bodyPr/>
        <a:lstStyle/>
        <a:p>
          <a:endParaRPr lang="en-US"/>
        </a:p>
      </dgm:t>
    </dgm:pt>
    <dgm:pt modelId="{6615236E-7CCA-4CE3-BDAF-FFA5586B8A46}" type="sibTrans" cxnId="{47D068A2-1236-4E28-B4F6-2E7BE7FE131D}">
      <dgm:prSet/>
      <dgm:spPr/>
      <dgm:t>
        <a:bodyPr/>
        <a:lstStyle/>
        <a:p>
          <a:endParaRPr lang="en-US"/>
        </a:p>
      </dgm:t>
    </dgm:pt>
    <dgm:pt modelId="{4DC2B4A5-9724-4361-8DB2-FE0D4177C76C}">
      <dgm:prSet phldrT="[Text]"/>
      <dgm:spPr/>
      <dgm:t>
        <a:bodyPr/>
        <a:lstStyle/>
        <a:p>
          <a:r>
            <a:rPr lang="en-US" dirty="0" smtClean="0"/>
            <a:t>Understand various reading </a:t>
          </a:r>
          <a:r>
            <a:rPr lang="en-US" dirty="0" smtClean="0"/>
            <a:t>texts</a:t>
          </a:r>
          <a:endParaRPr lang="en-US" dirty="0"/>
        </a:p>
      </dgm:t>
    </dgm:pt>
    <dgm:pt modelId="{A56DE10B-7C5F-4C94-9E03-36346785BFE5}" type="parTrans" cxnId="{12C91DBF-0804-419E-90E6-C28555E3B7F6}">
      <dgm:prSet/>
      <dgm:spPr/>
      <dgm:t>
        <a:bodyPr/>
        <a:lstStyle/>
        <a:p>
          <a:endParaRPr lang="en-US"/>
        </a:p>
      </dgm:t>
    </dgm:pt>
    <dgm:pt modelId="{32EE8B34-B724-4B5B-A7A5-6106BFE2B17B}" type="sibTrans" cxnId="{12C91DBF-0804-419E-90E6-C28555E3B7F6}">
      <dgm:prSet/>
      <dgm:spPr/>
      <dgm:t>
        <a:bodyPr/>
        <a:lstStyle/>
        <a:p>
          <a:endParaRPr lang="en-US"/>
        </a:p>
      </dgm:t>
    </dgm:pt>
    <dgm:pt modelId="{14BF8342-E9C0-44C8-99A2-08F547EB10EF}">
      <dgm:prSet phldrT="[Text]" phldr="1"/>
      <dgm:spPr/>
      <dgm:t>
        <a:bodyPr/>
        <a:lstStyle/>
        <a:p>
          <a:endParaRPr lang="en-US" dirty="0"/>
        </a:p>
      </dgm:t>
    </dgm:pt>
    <dgm:pt modelId="{A7B5E9A6-126D-441C-8E79-A6CE5D78845E}" type="parTrans" cxnId="{49EC013A-D762-4359-9329-5EB12041335C}">
      <dgm:prSet/>
      <dgm:spPr/>
      <dgm:t>
        <a:bodyPr/>
        <a:lstStyle/>
        <a:p>
          <a:endParaRPr lang="en-US"/>
        </a:p>
      </dgm:t>
    </dgm:pt>
    <dgm:pt modelId="{EC344D10-4C6B-4E04-BCE0-FF393332F830}" type="sibTrans" cxnId="{49EC013A-D762-4359-9329-5EB12041335C}">
      <dgm:prSet/>
      <dgm:spPr/>
      <dgm:t>
        <a:bodyPr/>
        <a:lstStyle/>
        <a:p>
          <a:endParaRPr lang="en-US"/>
        </a:p>
      </dgm:t>
    </dgm:pt>
    <dgm:pt modelId="{E428D976-76FE-433E-957E-B735E52DCB2E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6F520FBB-E9E4-4CE7-A54F-F385A5B48F23}" type="parTrans" cxnId="{EDEC94F5-7430-4741-8EFF-0BB78E5171C0}">
      <dgm:prSet/>
      <dgm:spPr/>
      <dgm:t>
        <a:bodyPr/>
        <a:lstStyle/>
        <a:p>
          <a:endParaRPr lang="en-US"/>
        </a:p>
      </dgm:t>
    </dgm:pt>
    <dgm:pt modelId="{1E6BD66F-AEF0-4622-AC6C-240210790684}" type="sibTrans" cxnId="{EDEC94F5-7430-4741-8EFF-0BB78E5171C0}">
      <dgm:prSet/>
      <dgm:spPr/>
      <dgm:t>
        <a:bodyPr/>
        <a:lstStyle/>
        <a:p>
          <a:endParaRPr lang="en-US"/>
        </a:p>
      </dgm:t>
    </dgm:pt>
    <dgm:pt modelId="{0AD8ECE6-8E29-4F19-BB23-8142C4E276DD}">
      <dgm:prSet phldrT="[Text]"/>
      <dgm:spPr/>
      <dgm:t>
        <a:bodyPr/>
        <a:lstStyle/>
        <a:p>
          <a:r>
            <a:rPr lang="en-US" dirty="0" smtClean="0"/>
            <a:t>Improve their vocabulary</a:t>
          </a:r>
          <a:endParaRPr lang="en-US" dirty="0"/>
        </a:p>
      </dgm:t>
    </dgm:pt>
    <dgm:pt modelId="{3BCABA39-5E5B-48FC-A5F6-C46FA181C1AB}" type="parTrans" cxnId="{D0C306EA-096D-4DFC-A0FA-499436660722}">
      <dgm:prSet/>
      <dgm:spPr/>
      <dgm:t>
        <a:bodyPr/>
        <a:lstStyle/>
        <a:p>
          <a:endParaRPr lang="en-US"/>
        </a:p>
      </dgm:t>
    </dgm:pt>
    <dgm:pt modelId="{40A3BB67-3081-4489-876F-5038A5BB8EA3}" type="sibTrans" cxnId="{D0C306EA-096D-4DFC-A0FA-499436660722}">
      <dgm:prSet/>
      <dgm:spPr/>
      <dgm:t>
        <a:bodyPr/>
        <a:lstStyle/>
        <a:p>
          <a:endParaRPr lang="en-US"/>
        </a:p>
      </dgm:t>
    </dgm:pt>
    <dgm:pt modelId="{3F330485-8F53-44F9-9965-6805E79961DD}">
      <dgm:prSet phldrT="[Text]" phldr="1"/>
      <dgm:spPr/>
      <dgm:t>
        <a:bodyPr/>
        <a:lstStyle/>
        <a:p>
          <a:endParaRPr lang="en-US"/>
        </a:p>
      </dgm:t>
    </dgm:pt>
    <dgm:pt modelId="{B9BC2154-BDFE-41A5-BFA9-05EEF660A1CE}" type="parTrans" cxnId="{7A68747F-DE5D-4C1D-AEFB-9A8B12237365}">
      <dgm:prSet/>
      <dgm:spPr/>
      <dgm:t>
        <a:bodyPr/>
        <a:lstStyle/>
        <a:p>
          <a:endParaRPr lang="en-US"/>
        </a:p>
      </dgm:t>
    </dgm:pt>
    <dgm:pt modelId="{6FA10B85-D1BB-4D13-AA82-B3E6FE9A63C1}" type="sibTrans" cxnId="{7A68747F-DE5D-4C1D-AEFB-9A8B12237365}">
      <dgm:prSet/>
      <dgm:spPr/>
      <dgm:t>
        <a:bodyPr/>
        <a:lstStyle/>
        <a:p>
          <a:endParaRPr lang="en-US"/>
        </a:p>
      </dgm:t>
    </dgm:pt>
    <dgm:pt modelId="{A48D84B2-B9F9-4891-AD1E-D4E35D9C6CD6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104EF3DC-3E1A-4467-85C7-F70D34A35A81}" type="parTrans" cxnId="{20D09E5A-E46C-4928-9497-051ABD03254F}">
      <dgm:prSet/>
      <dgm:spPr/>
      <dgm:t>
        <a:bodyPr/>
        <a:lstStyle/>
        <a:p>
          <a:endParaRPr lang="en-US"/>
        </a:p>
      </dgm:t>
    </dgm:pt>
    <dgm:pt modelId="{5A6421CE-6377-4CC3-9E56-803D581E57A0}" type="sibTrans" cxnId="{20D09E5A-E46C-4928-9497-051ABD03254F}">
      <dgm:prSet/>
      <dgm:spPr/>
      <dgm:t>
        <a:bodyPr/>
        <a:lstStyle/>
        <a:p>
          <a:endParaRPr lang="en-US"/>
        </a:p>
      </dgm:t>
    </dgm:pt>
    <dgm:pt modelId="{0DD47F6E-64BB-447C-B85B-465A24733C34}">
      <dgm:prSet phldrT="[Text]"/>
      <dgm:spPr/>
      <dgm:t>
        <a:bodyPr/>
        <a:lstStyle/>
        <a:p>
          <a:r>
            <a:rPr lang="en-US" dirty="0" smtClean="0"/>
            <a:t>Present a topic meaningfully and convincingly</a:t>
          </a:r>
          <a:endParaRPr lang="en-US" dirty="0"/>
        </a:p>
      </dgm:t>
    </dgm:pt>
    <dgm:pt modelId="{BC038855-D707-4FD3-9785-E87BE8ED1AD8}" type="parTrans" cxnId="{E314C805-2A39-45E1-B9C0-30912EA187C5}">
      <dgm:prSet/>
      <dgm:spPr/>
      <dgm:t>
        <a:bodyPr/>
        <a:lstStyle/>
        <a:p>
          <a:endParaRPr lang="en-US"/>
        </a:p>
      </dgm:t>
    </dgm:pt>
    <dgm:pt modelId="{EFC2D09A-41EA-4025-B2DB-525F5AA730BB}" type="sibTrans" cxnId="{E314C805-2A39-45E1-B9C0-30912EA187C5}">
      <dgm:prSet/>
      <dgm:spPr/>
      <dgm:t>
        <a:bodyPr/>
        <a:lstStyle/>
        <a:p>
          <a:endParaRPr lang="en-US"/>
        </a:p>
      </dgm:t>
    </dgm:pt>
    <dgm:pt modelId="{CFA777CE-6B11-4BAF-87C9-576E7BFC37C2}">
      <dgm:prSet phldrT="[Text]" phldr="1"/>
      <dgm:spPr/>
      <dgm:t>
        <a:bodyPr/>
        <a:lstStyle/>
        <a:p>
          <a:endParaRPr lang="en-US"/>
        </a:p>
      </dgm:t>
    </dgm:pt>
    <dgm:pt modelId="{BF08100C-AB36-48DA-925C-A9B286D5F87D}" type="parTrans" cxnId="{96517AA6-E386-4BD0-9A26-FFCB6FD35E01}">
      <dgm:prSet/>
      <dgm:spPr/>
      <dgm:t>
        <a:bodyPr/>
        <a:lstStyle/>
        <a:p>
          <a:endParaRPr lang="en-US"/>
        </a:p>
      </dgm:t>
    </dgm:pt>
    <dgm:pt modelId="{B047FE57-180E-44C0-91CF-99E0E85C25F0}" type="sibTrans" cxnId="{96517AA6-E386-4BD0-9A26-FFCB6FD35E01}">
      <dgm:prSet/>
      <dgm:spPr/>
      <dgm:t>
        <a:bodyPr/>
        <a:lstStyle/>
        <a:p>
          <a:endParaRPr lang="en-US"/>
        </a:p>
      </dgm:t>
    </dgm:pt>
    <dgm:pt modelId="{000AF75F-2AF1-4848-883B-42AAA91D4E25}" type="pres">
      <dgm:prSet presAssocID="{25B24EDC-181E-43D3-98B5-9C9CE0F6B17C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834DF00-8494-43C0-AE64-A4FE7AC17E5B}" type="pres">
      <dgm:prSet presAssocID="{2A1B9118-9110-4752-B86B-E64DB5189B94}" presName="composite" presStyleCnt="0"/>
      <dgm:spPr/>
    </dgm:pt>
    <dgm:pt modelId="{DEE4746A-DF9D-45E9-9F2B-1D420A15E52D}" type="pres">
      <dgm:prSet presAssocID="{2A1B9118-9110-4752-B86B-E64DB5189B94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687220-464B-4CB7-89E7-7BF424608372}" type="pres">
      <dgm:prSet presAssocID="{2A1B9118-9110-4752-B86B-E64DB5189B94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091D2-AF45-430C-941A-D896395A935B}" type="pres">
      <dgm:prSet presAssocID="{2A1B9118-9110-4752-B86B-E64DB5189B94}" presName="Accent" presStyleLbl="parChTrans1D1" presStyleIdx="0" presStyleCnt="3"/>
      <dgm:spPr/>
    </dgm:pt>
    <dgm:pt modelId="{FF7A3799-3931-4AAD-A77E-3B79B264CA94}" type="pres">
      <dgm:prSet presAssocID="{2A1B9118-9110-4752-B86B-E64DB5189B94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F1171A-CE4B-4086-85C4-389D9C35532C}" type="pres">
      <dgm:prSet presAssocID="{6615236E-7CCA-4CE3-BDAF-FFA5586B8A46}" presName="sibTrans" presStyleCnt="0"/>
      <dgm:spPr/>
    </dgm:pt>
    <dgm:pt modelId="{F8F5973E-8111-4381-BFB5-B2670821F468}" type="pres">
      <dgm:prSet presAssocID="{E428D976-76FE-433E-957E-B735E52DCB2E}" presName="composite" presStyleCnt="0"/>
      <dgm:spPr/>
    </dgm:pt>
    <dgm:pt modelId="{2D3B4069-88BB-499F-9113-3D3697F300D6}" type="pres">
      <dgm:prSet presAssocID="{E428D976-76FE-433E-957E-B735E52DCB2E}" presName="FirstChild" presStyleLbl="revTx" presStyleIdx="2" presStyleCnt="6" custLinFactNeighborX="14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54C84-74FF-49D9-A051-8B2FF7E626B0}" type="pres">
      <dgm:prSet presAssocID="{E428D976-76FE-433E-957E-B735E52DCB2E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0A588C-3682-4DC9-A16C-7AE44633032A}" type="pres">
      <dgm:prSet presAssocID="{E428D976-76FE-433E-957E-B735E52DCB2E}" presName="Accent" presStyleLbl="parChTrans1D1" presStyleIdx="1" presStyleCnt="3"/>
      <dgm:spPr/>
    </dgm:pt>
    <dgm:pt modelId="{0EA849CF-FD72-414B-B123-C240FE38E9D3}" type="pres">
      <dgm:prSet presAssocID="{E428D976-76FE-433E-957E-B735E52DCB2E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C92EE9-3834-460E-8F08-02CD8DC58DAB}" type="pres">
      <dgm:prSet presAssocID="{1E6BD66F-AEF0-4622-AC6C-240210790684}" presName="sibTrans" presStyleCnt="0"/>
      <dgm:spPr/>
    </dgm:pt>
    <dgm:pt modelId="{812FE99C-2CBF-4E3F-AF28-1E5AC4DA00C4}" type="pres">
      <dgm:prSet presAssocID="{A48D84B2-B9F9-4891-AD1E-D4E35D9C6CD6}" presName="composite" presStyleCnt="0"/>
      <dgm:spPr/>
    </dgm:pt>
    <dgm:pt modelId="{B3A8887A-99D6-451D-9FF0-0CF2F247098A}" type="pres">
      <dgm:prSet presAssocID="{A48D84B2-B9F9-4891-AD1E-D4E35D9C6CD6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7A1AAD-C3AA-4F7F-8EDF-F19F1782C3BF}" type="pres">
      <dgm:prSet presAssocID="{A48D84B2-B9F9-4891-AD1E-D4E35D9C6CD6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D1BDD5-8B5B-4351-ABB1-6C26BEAC2B6F}" type="pres">
      <dgm:prSet presAssocID="{A48D84B2-B9F9-4891-AD1E-D4E35D9C6CD6}" presName="Accent" presStyleLbl="parChTrans1D1" presStyleIdx="2" presStyleCnt="3"/>
      <dgm:spPr/>
    </dgm:pt>
    <dgm:pt modelId="{F77BEC1E-0882-4175-9755-57FEFF9C9427}" type="pres">
      <dgm:prSet presAssocID="{A48D84B2-B9F9-4891-AD1E-D4E35D9C6CD6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31EFEC-FF1C-4404-8D32-FCD7D65454E4}" type="presOf" srcId="{4DC2B4A5-9724-4361-8DB2-FE0D4177C76C}" destId="{DEE4746A-DF9D-45E9-9F2B-1D420A15E52D}" srcOrd="0" destOrd="0" presId="urn:microsoft.com/office/officeart/2011/layout/TabList"/>
    <dgm:cxn modelId="{47D068A2-1236-4E28-B4F6-2E7BE7FE131D}" srcId="{25B24EDC-181E-43D3-98B5-9C9CE0F6B17C}" destId="{2A1B9118-9110-4752-B86B-E64DB5189B94}" srcOrd="0" destOrd="0" parTransId="{2A1CB436-5B05-4569-AD72-0ED281005E48}" sibTransId="{6615236E-7CCA-4CE3-BDAF-FFA5586B8A46}"/>
    <dgm:cxn modelId="{A3BF401A-A826-4918-A753-B0B73690BDBB}" type="presOf" srcId="{CFA777CE-6B11-4BAF-87C9-576E7BFC37C2}" destId="{F77BEC1E-0882-4175-9755-57FEFF9C9427}" srcOrd="0" destOrd="0" presId="urn:microsoft.com/office/officeart/2011/layout/TabList"/>
    <dgm:cxn modelId="{20D09E5A-E46C-4928-9497-051ABD03254F}" srcId="{25B24EDC-181E-43D3-98B5-9C9CE0F6B17C}" destId="{A48D84B2-B9F9-4891-AD1E-D4E35D9C6CD6}" srcOrd="2" destOrd="0" parTransId="{104EF3DC-3E1A-4467-85C7-F70D34A35A81}" sibTransId="{5A6421CE-6377-4CC3-9E56-803D581E57A0}"/>
    <dgm:cxn modelId="{1DA922BD-DCBE-4639-BD37-948F3F91CC3D}" type="presOf" srcId="{0DD47F6E-64BB-447C-B85B-465A24733C34}" destId="{B3A8887A-99D6-451D-9FF0-0CF2F247098A}" srcOrd="0" destOrd="0" presId="urn:microsoft.com/office/officeart/2011/layout/TabList"/>
    <dgm:cxn modelId="{12C91DBF-0804-419E-90E6-C28555E3B7F6}" srcId="{2A1B9118-9110-4752-B86B-E64DB5189B94}" destId="{4DC2B4A5-9724-4361-8DB2-FE0D4177C76C}" srcOrd="0" destOrd="0" parTransId="{A56DE10B-7C5F-4C94-9E03-36346785BFE5}" sibTransId="{32EE8B34-B724-4B5B-A7A5-6106BFE2B17B}"/>
    <dgm:cxn modelId="{E314C805-2A39-45E1-B9C0-30912EA187C5}" srcId="{A48D84B2-B9F9-4891-AD1E-D4E35D9C6CD6}" destId="{0DD47F6E-64BB-447C-B85B-465A24733C34}" srcOrd="0" destOrd="0" parTransId="{BC038855-D707-4FD3-9785-E87BE8ED1AD8}" sibTransId="{EFC2D09A-41EA-4025-B2DB-525F5AA730BB}"/>
    <dgm:cxn modelId="{7A68747F-DE5D-4C1D-AEFB-9A8B12237365}" srcId="{E428D976-76FE-433E-957E-B735E52DCB2E}" destId="{3F330485-8F53-44F9-9965-6805E79961DD}" srcOrd="1" destOrd="0" parTransId="{B9BC2154-BDFE-41A5-BFA9-05EEF660A1CE}" sibTransId="{6FA10B85-D1BB-4D13-AA82-B3E6FE9A63C1}"/>
    <dgm:cxn modelId="{85D304D2-FD8C-43C1-B205-AA97CF211C02}" type="presOf" srcId="{14BF8342-E9C0-44C8-99A2-08F547EB10EF}" destId="{FF7A3799-3931-4AAD-A77E-3B79B264CA94}" srcOrd="0" destOrd="0" presId="urn:microsoft.com/office/officeart/2011/layout/TabList"/>
    <dgm:cxn modelId="{8CF30230-C1D0-4BA2-A8DD-21B6187FB52A}" type="presOf" srcId="{0AD8ECE6-8E29-4F19-BB23-8142C4E276DD}" destId="{2D3B4069-88BB-499F-9113-3D3697F300D6}" srcOrd="0" destOrd="0" presId="urn:microsoft.com/office/officeart/2011/layout/TabList"/>
    <dgm:cxn modelId="{F38959E0-D5D5-4DF6-A618-2AC03CFD77A0}" type="presOf" srcId="{2A1B9118-9110-4752-B86B-E64DB5189B94}" destId="{77687220-464B-4CB7-89E7-7BF424608372}" srcOrd="0" destOrd="0" presId="urn:microsoft.com/office/officeart/2011/layout/TabList"/>
    <dgm:cxn modelId="{D0C306EA-096D-4DFC-A0FA-499436660722}" srcId="{E428D976-76FE-433E-957E-B735E52DCB2E}" destId="{0AD8ECE6-8E29-4F19-BB23-8142C4E276DD}" srcOrd="0" destOrd="0" parTransId="{3BCABA39-5E5B-48FC-A5F6-C46FA181C1AB}" sibTransId="{40A3BB67-3081-4489-876F-5038A5BB8EA3}"/>
    <dgm:cxn modelId="{49EC013A-D762-4359-9329-5EB12041335C}" srcId="{2A1B9118-9110-4752-B86B-E64DB5189B94}" destId="{14BF8342-E9C0-44C8-99A2-08F547EB10EF}" srcOrd="1" destOrd="0" parTransId="{A7B5E9A6-126D-441C-8E79-A6CE5D78845E}" sibTransId="{EC344D10-4C6B-4E04-BCE0-FF393332F830}"/>
    <dgm:cxn modelId="{EDEC94F5-7430-4741-8EFF-0BB78E5171C0}" srcId="{25B24EDC-181E-43D3-98B5-9C9CE0F6B17C}" destId="{E428D976-76FE-433E-957E-B735E52DCB2E}" srcOrd="1" destOrd="0" parTransId="{6F520FBB-E9E4-4CE7-A54F-F385A5B48F23}" sibTransId="{1E6BD66F-AEF0-4622-AC6C-240210790684}"/>
    <dgm:cxn modelId="{58183917-E4CB-4FDA-A3E6-36EC8CEBCE8F}" type="presOf" srcId="{A48D84B2-B9F9-4891-AD1E-D4E35D9C6CD6}" destId="{EE7A1AAD-C3AA-4F7F-8EDF-F19F1782C3BF}" srcOrd="0" destOrd="0" presId="urn:microsoft.com/office/officeart/2011/layout/TabList"/>
    <dgm:cxn modelId="{A009AFA5-CE51-40DF-8479-D214DD4AE066}" type="presOf" srcId="{3F330485-8F53-44F9-9965-6805E79961DD}" destId="{0EA849CF-FD72-414B-B123-C240FE38E9D3}" srcOrd="0" destOrd="0" presId="urn:microsoft.com/office/officeart/2011/layout/TabList"/>
    <dgm:cxn modelId="{96517AA6-E386-4BD0-9A26-FFCB6FD35E01}" srcId="{A48D84B2-B9F9-4891-AD1E-D4E35D9C6CD6}" destId="{CFA777CE-6B11-4BAF-87C9-576E7BFC37C2}" srcOrd="1" destOrd="0" parTransId="{BF08100C-AB36-48DA-925C-A9B286D5F87D}" sibTransId="{B047FE57-180E-44C0-91CF-99E0E85C25F0}"/>
    <dgm:cxn modelId="{9D554C4C-2F46-4D81-B4B1-BC15D510598A}" type="presOf" srcId="{25B24EDC-181E-43D3-98B5-9C9CE0F6B17C}" destId="{000AF75F-2AF1-4848-883B-42AAA91D4E25}" srcOrd="0" destOrd="0" presId="urn:microsoft.com/office/officeart/2011/layout/TabList"/>
    <dgm:cxn modelId="{79AD2962-71C6-4081-8D4A-5C2509943D65}" type="presOf" srcId="{E428D976-76FE-433E-957E-B735E52DCB2E}" destId="{AD054C84-74FF-49D9-A051-8B2FF7E626B0}" srcOrd="0" destOrd="0" presId="urn:microsoft.com/office/officeart/2011/layout/TabList"/>
    <dgm:cxn modelId="{D1561803-844A-4290-904C-A8DF5901F5B3}" type="presParOf" srcId="{000AF75F-2AF1-4848-883B-42AAA91D4E25}" destId="{0834DF00-8494-43C0-AE64-A4FE7AC17E5B}" srcOrd="0" destOrd="0" presId="urn:microsoft.com/office/officeart/2011/layout/TabList"/>
    <dgm:cxn modelId="{FC1609EB-9F2F-44EA-BF48-12CC5438F635}" type="presParOf" srcId="{0834DF00-8494-43C0-AE64-A4FE7AC17E5B}" destId="{DEE4746A-DF9D-45E9-9F2B-1D420A15E52D}" srcOrd="0" destOrd="0" presId="urn:microsoft.com/office/officeart/2011/layout/TabList"/>
    <dgm:cxn modelId="{CB47EC81-1660-49B4-8421-788DDD1093BE}" type="presParOf" srcId="{0834DF00-8494-43C0-AE64-A4FE7AC17E5B}" destId="{77687220-464B-4CB7-89E7-7BF424608372}" srcOrd="1" destOrd="0" presId="urn:microsoft.com/office/officeart/2011/layout/TabList"/>
    <dgm:cxn modelId="{EB6265C4-6430-40A5-9C9B-7945B9D978C8}" type="presParOf" srcId="{0834DF00-8494-43C0-AE64-A4FE7AC17E5B}" destId="{AAD091D2-AF45-430C-941A-D896395A935B}" srcOrd="2" destOrd="0" presId="urn:microsoft.com/office/officeart/2011/layout/TabList"/>
    <dgm:cxn modelId="{42B9058D-F66C-47B3-8AAD-05A8407E2DC6}" type="presParOf" srcId="{000AF75F-2AF1-4848-883B-42AAA91D4E25}" destId="{FF7A3799-3931-4AAD-A77E-3B79B264CA94}" srcOrd="1" destOrd="0" presId="urn:microsoft.com/office/officeart/2011/layout/TabList"/>
    <dgm:cxn modelId="{7B774091-7692-4E9E-AE9D-C0ED0136DC02}" type="presParOf" srcId="{000AF75F-2AF1-4848-883B-42AAA91D4E25}" destId="{F4F1171A-CE4B-4086-85C4-389D9C35532C}" srcOrd="2" destOrd="0" presId="urn:microsoft.com/office/officeart/2011/layout/TabList"/>
    <dgm:cxn modelId="{F584783A-978F-4E4E-87AE-59FB16BDA822}" type="presParOf" srcId="{000AF75F-2AF1-4848-883B-42AAA91D4E25}" destId="{F8F5973E-8111-4381-BFB5-B2670821F468}" srcOrd="3" destOrd="0" presId="urn:microsoft.com/office/officeart/2011/layout/TabList"/>
    <dgm:cxn modelId="{944D2805-EA27-4299-8281-5CCE41B38279}" type="presParOf" srcId="{F8F5973E-8111-4381-BFB5-B2670821F468}" destId="{2D3B4069-88BB-499F-9113-3D3697F300D6}" srcOrd="0" destOrd="0" presId="urn:microsoft.com/office/officeart/2011/layout/TabList"/>
    <dgm:cxn modelId="{F5B26895-70EC-482F-B41C-186C2AC80245}" type="presParOf" srcId="{F8F5973E-8111-4381-BFB5-B2670821F468}" destId="{AD054C84-74FF-49D9-A051-8B2FF7E626B0}" srcOrd="1" destOrd="0" presId="urn:microsoft.com/office/officeart/2011/layout/TabList"/>
    <dgm:cxn modelId="{1C520D30-5A5E-4FD9-A7F3-0E62AAADB3D3}" type="presParOf" srcId="{F8F5973E-8111-4381-BFB5-B2670821F468}" destId="{120A588C-3682-4DC9-A16C-7AE44633032A}" srcOrd="2" destOrd="0" presId="urn:microsoft.com/office/officeart/2011/layout/TabList"/>
    <dgm:cxn modelId="{698102C1-DAC3-4408-8199-E3312400B1EE}" type="presParOf" srcId="{000AF75F-2AF1-4848-883B-42AAA91D4E25}" destId="{0EA849CF-FD72-414B-B123-C240FE38E9D3}" srcOrd="4" destOrd="0" presId="urn:microsoft.com/office/officeart/2011/layout/TabList"/>
    <dgm:cxn modelId="{F81FF376-4595-43C5-B3E5-FB8F9179108B}" type="presParOf" srcId="{000AF75F-2AF1-4848-883B-42AAA91D4E25}" destId="{C2C92EE9-3834-460E-8F08-02CD8DC58DAB}" srcOrd="5" destOrd="0" presId="urn:microsoft.com/office/officeart/2011/layout/TabList"/>
    <dgm:cxn modelId="{6A6199D5-0037-49A0-994D-D9717C3D5F12}" type="presParOf" srcId="{000AF75F-2AF1-4848-883B-42AAA91D4E25}" destId="{812FE99C-2CBF-4E3F-AF28-1E5AC4DA00C4}" srcOrd="6" destOrd="0" presId="urn:microsoft.com/office/officeart/2011/layout/TabList"/>
    <dgm:cxn modelId="{E43D0DE7-EE70-47FB-A119-88CD3C60D257}" type="presParOf" srcId="{812FE99C-2CBF-4E3F-AF28-1E5AC4DA00C4}" destId="{B3A8887A-99D6-451D-9FF0-0CF2F247098A}" srcOrd="0" destOrd="0" presId="urn:microsoft.com/office/officeart/2011/layout/TabList"/>
    <dgm:cxn modelId="{B27C9169-2135-4452-99F0-2E9379426869}" type="presParOf" srcId="{812FE99C-2CBF-4E3F-AF28-1E5AC4DA00C4}" destId="{EE7A1AAD-C3AA-4F7F-8EDF-F19F1782C3BF}" srcOrd="1" destOrd="0" presId="urn:microsoft.com/office/officeart/2011/layout/TabList"/>
    <dgm:cxn modelId="{780A6CC5-277A-4103-89E1-7A106C6CDF6B}" type="presParOf" srcId="{812FE99C-2CBF-4E3F-AF28-1E5AC4DA00C4}" destId="{D7D1BDD5-8B5B-4351-ABB1-6C26BEAC2B6F}" srcOrd="2" destOrd="0" presId="urn:microsoft.com/office/officeart/2011/layout/TabList"/>
    <dgm:cxn modelId="{40EA9EEB-EE57-45A6-AF36-E830C310B9BB}" type="presParOf" srcId="{000AF75F-2AF1-4848-883B-42AAA91D4E25}" destId="{F77BEC1E-0882-4175-9755-57FEFF9C9427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E68ED-7444-48F1-B220-B7D8DF3FCFF0}">
      <dsp:nvSpPr>
        <dsp:cNvPr id="0" name=""/>
        <dsp:cNvSpPr/>
      </dsp:nvSpPr>
      <dsp:spPr>
        <a:xfrm>
          <a:off x="265167" y="529063"/>
          <a:ext cx="2597506" cy="81172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805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1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Reading + Vocabulary</a:t>
          </a:r>
          <a:endParaRPr lang="en-US" sz="1600" kern="1200" dirty="0"/>
        </a:p>
      </dsp:txBody>
      <dsp:txXfrm>
        <a:off x="265167" y="529063"/>
        <a:ext cx="2597506" cy="811720"/>
      </dsp:txXfrm>
    </dsp:sp>
    <dsp:sp modelId="{2972B975-DD74-465F-9775-0227BED5DE24}">
      <dsp:nvSpPr>
        <dsp:cNvPr id="0" name=""/>
        <dsp:cNvSpPr/>
      </dsp:nvSpPr>
      <dsp:spPr>
        <a:xfrm>
          <a:off x="156937" y="411815"/>
          <a:ext cx="568204" cy="8523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F45E56-2BB1-476C-86C0-2BD8B2DC41D0}">
      <dsp:nvSpPr>
        <dsp:cNvPr id="0" name=""/>
        <dsp:cNvSpPr/>
      </dsp:nvSpPr>
      <dsp:spPr>
        <a:xfrm>
          <a:off x="3067423" y="529283"/>
          <a:ext cx="2595865" cy="81120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58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Paragraph writing</a:t>
          </a:r>
          <a:endParaRPr lang="en-US" sz="1600" kern="1200" dirty="0"/>
        </a:p>
      </dsp:txBody>
      <dsp:txXfrm>
        <a:off x="3067423" y="529283"/>
        <a:ext cx="2595865" cy="811208"/>
      </dsp:txXfrm>
    </dsp:sp>
    <dsp:sp modelId="{AC0F589D-9753-4C16-8676-11A7AC1FC25B}">
      <dsp:nvSpPr>
        <dsp:cNvPr id="0" name=""/>
        <dsp:cNvSpPr/>
      </dsp:nvSpPr>
      <dsp:spPr>
        <a:xfrm>
          <a:off x="2959262" y="412108"/>
          <a:ext cx="567845" cy="851768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96ED9B-574E-4337-A1DE-EFED43E1926E}">
      <dsp:nvSpPr>
        <dsp:cNvPr id="0" name=""/>
        <dsp:cNvSpPr/>
      </dsp:nvSpPr>
      <dsp:spPr>
        <a:xfrm>
          <a:off x="5867630" y="530597"/>
          <a:ext cx="2586031" cy="80813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7377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3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Short Presentation</a:t>
          </a:r>
          <a:endParaRPr lang="en-US" sz="1600" kern="1200" dirty="0"/>
        </a:p>
      </dsp:txBody>
      <dsp:txXfrm>
        <a:off x="5867630" y="530597"/>
        <a:ext cx="2586031" cy="808134"/>
      </dsp:txXfrm>
    </dsp:sp>
    <dsp:sp modelId="{9D6A1EB6-A1C0-4382-9BFF-208DD78118D6}">
      <dsp:nvSpPr>
        <dsp:cNvPr id="0" name=""/>
        <dsp:cNvSpPr/>
      </dsp:nvSpPr>
      <dsp:spPr>
        <a:xfrm>
          <a:off x="5759879" y="413867"/>
          <a:ext cx="565694" cy="848541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1BDD5-8B5B-4351-ABB1-6C26BEAC2B6F}">
      <dsp:nvSpPr>
        <dsp:cNvPr id="0" name=""/>
        <dsp:cNvSpPr/>
      </dsp:nvSpPr>
      <dsp:spPr>
        <a:xfrm>
          <a:off x="0" y="3071410"/>
          <a:ext cx="7543800" cy="0"/>
        </a:xfrm>
        <a:prstGeom prst="line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0A588C-3682-4DC9-A16C-7AE44633032A}">
      <dsp:nvSpPr>
        <dsp:cNvPr id="0" name=""/>
        <dsp:cNvSpPr/>
      </dsp:nvSpPr>
      <dsp:spPr>
        <a:xfrm>
          <a:off x="0" y="1752190"/>
          <a:ext cx="7543800" cy="0"/>
        </a:xfrm>
        <a:prstGeom prst="line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D091D2-AF45-430C-941A-D896395A935B}">
      <dsp:nvSpPr>
        <dsp:cNvPr id="0" name=""/>
        <dsp:cNvSpPr/>
      </dsp:nvSpPr>
      <dsp:spPr>
        <a:xfrm>
          <a:off x="0" y="432971"/>
          <a:ext cx="7543800" cy="0"/>
        </a:xfrm>
        <a:prstGeom prst="line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E4746A-DF9D-45E9-9F2B-1D420A15E52D}">
      <dsp:nvSpPr>
        <dsp:cNvPr id="0" name=""/>
        <dsp:cNvSpPr/>
      </dsp:nvSpPr>
      <dsp:spPr>
        <a:xfrm>
          <a:off x="1961387" y="482"/>
          <a:ext cx="5582412" cy="432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b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Understand various reading </a:t>
          </a:r>
          <a:r>
            <a:rPr lang="en-US" sz="2300" kern="1200" dirty="0" smtClean="0"/>
            <a:t>texts</a:t>
          </a:r>
          <a:endParaRPr lang="en-US" sz="2300" kern="1200" dirty="0"/>
        </a:p>
      </dsp:txBody>
      <dsp:txXfrm>
        <a:off x="1961387" y="482"/>
        <a:ext cx="5582412" cy="432488"/>
      </dsp:txXfrm>
    </dsp:sp>
    <dsp:sp modelId="{77687220-464B-4CB7-89E7-7BF424608372}">
      <dsp:nvSpPr>
        <dsp:cNvPr id="0" name=""/>
        <dsp:cNvSpPr/>
      </dsp:nvSpPr>
      <dsp:spPr>
        <a:xfrm>
          <a:off x="0" y="482"/>
          <a:ext cx="1961388" cy="432488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</a:t>
          </a:r>
          <a:endParaRPr lang="en-US" sz="2300" kern="1200" dirty="0"/>
        </a:p>
      </dsp:txBody>
      <dsp:txXfrm>
        <a:off x="21116" y="21598"/>
        <a:ext cx="1919156" cy="411372"/>
      </dsp:txXfrm>
    </dsp:sp>
    <dsp:sp modelId="{FF7A3799-3931-4AAD-A77E-3B79B264CA94}">
      <dsp:nvSpPr>
        <dsp:cNvPr id="0" name=""/>
        <dsp:cNvSpPr/>
      </dsp:nvSpPr>
      <dsp:spPr>
        <a:xfrm>
          <a:off x="0" y="432971"/>
          <a:ext cx="7543800" cy="865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0" y="432971"/>
        <a:ext cx="7543800" cy="865106"/>
      </dsp:txXfrm>
    </dsp:sp>
    <dsp:sp modelId="{2D3B4069-88BB-499F-9113-3D3697F300D6}">
      <dsp:nvSpPr>
        <dsp:cNvPr id="0" name=""/>
        <dsp:cNvSpPr/>
      </dsp:nvSpPr>
      <dsp:spPr>
        <a:xfrm>
          <a:off x="1961387" y="1319702"/>
          <a:ext cx="5582412" cy="432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b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Improve their vocabulary</a:t>
          </a:r>
          <a:endParaRPr lang="en-US" sz="2300" kern="1200" dirty="0"/>
        </a:p>
      </dsp:txBody>
      <dsp:txXfrm>
        <a:off x="1961387" y="1319702"/>
        <a:ext cx="5582412" cy="432488"/>
      </dsp:txXfrm>
    </dsp:sp>
    <dsp:sp modelId="{AD054C84-74FF-49D9-A051-8B2FF7E626B0}">
      <dsp:nvSpPr>
        <dsp:cNvPr id="0" name=""/>
        <dsp:cNvSpPr/>
      </dsp:nvSpPr>
      <dsp:spPr>
        <a:xfrm>
          <a:off x="0" y="1319702"/>
          <a:ext cx="1961388" cy="432488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</a:t>
          </a:r>
          <a:endParaRPr lang="en-US" sz="2300" kern="1200" dirty="0"/>
        </a:p>
      </dsp:txBody>
      <dsp:txXfrm>
        <a:off x="21116" y="1340818"/>
        <a:ext cx="1919156" cy="411372"/>
      </dsp:txXfrm>
    </dsp:sp>
    <dsp:sp modelId="{0EA849CF-FD72-414B-B123-C240FE38E9D3}">
      <dsp:nvSpPr>
        <dsp:cNvPr id="0" name=""/>
        <dsp:cNvSpPr/>
      </dsp:nvSpPr>
      <dsp:spPr>
        <a:xfrm>
          <a:off x="0" y="1752190"/>
          <a:ext cx="7543800" cy="865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/>
        </a:p>
      </dsp:txBody>
      <dsp:txXfrm>
        <a:off x="0" y="1752190"/>
        <a:ext cx="7543800" cy="865106"/>
      </dsp:txXfrm>
    </dsp:sp>
    <dsp:sp modelId="{B3A8887A-99D6-451D-9FF0-0CF2F247098A}">
      <dsp:nvSpPr>
        <dsp:cNvPr id="0" name=""/>
        <dsp:cNvSpPr/>
      </dsp:nvSpPr>
      <dsp:spPr>
        <a:xfrm>
          <a:off x="1961387" y="2638922"/>
          <a:ext cx="5582412" cy="432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b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Present a topic meaningfully and convincingly</a:t>
          </a:r>
          <a:endParaRPr lang="en-US" sz="2300" kern="1200" dirty="0"/>
        </a:p>
      </dsp:txBody>
      <dsp:txXfrm>
        <a:off x="1961387" y="2638922"/>
        <a:ext cx="5582412" cy="432488"/>
      </dsp:txXfrm>
    </dsp:sp>
    <dsp:sp modelId="{EE7A1AAD-C3AA-4F7F-8EDF-F19F1782C3BF}">
      <dsp:nvSpPr>
        <dsp:cNvPr id="0" name=""/>
        <dsp:cNvSpPr/>
      </dsp:nvSpPr>
      <dsp:spPr>
        <a:xfrm>
          <a:off x="0" y="2638922"/>
          <a:ext cx="1961388" cy="432488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3</a:t>
          </a:r>
          <a:endParaRPr lang="en-US" sz="2300" kern="1200" dirty="0"/>
        </a:p>
      </dsp:txBody>
      <dsp:txXfrm>
        <a:off x="21116" y="2660038"/>
        <a:ext cx="1919156" cy="411372"/>
      </dsp:txXfrm>
    </dsp:sp>
    <dsp:sp modelId="{F77BEC1E-0882-4175-9755-57FEFF9C9427}">
      <dsp:nvSpPr>
        <dsp:cNvPr id="0" name=""/>
        <dsp:cNvSpPr/>
      </dsp:nvSpPr>
      <dsp:spPr>
        <a:xfrm>
          <a:off x="0" y="3071410"/>
          <a:ext cx="7543800" cy="865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/>
        </a:p>
      </dsp:txBody>
      <dsp:txXfrm>
        <a:off x="0" y="3071410"/>
        <a:ext cx="7543800" cy="865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A36B-80DE-4BEE-982B-8F3DF86260E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372C60A-2749-4163-BDEC-9E8141AE60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A36B-80DE-4BEE-982B-8F3DF86260E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C60A-2749-4163-BDEC-9E8141AE6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A36B-80DE-4BEE-982B-8F3DF86260E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C60A-2749-4163-BDEC-9E8141AE6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A36B-80DE-4BEE-982B-8F3DF86260E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C60A-2749-4163-BDEC-9E8141AE6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A36B-80DE-4BEE-982B-8F3DF86260E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C60A-2749-4163-BDEC-9E8141AE60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A36B-80DE-4BEE-982B-8F3DF86260E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C60A-2749-4163-BDEC-9E8141AE6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A36B-80DE-4BEE-982B-8F3DF86260E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C60A-2749-4163-BDEC-9E8141AE6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A36B-80DE-4BEE-982B-8F3DF86260E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C60A-2749-4163-BDEC-9E8141AE6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A36B-80DE-4BEE-982B-8F3DF86260E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C60A-2749-4163-BDEC-9E8141AE6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A36B-80DE-4BEE-982B-8F3DF86260E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C60A-2749-4163-BDEC-9E8141AE60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A36B-80DE-4BEE-982B-8F3DF86260E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C60A-2749-4163-BDEC-9E8141AE60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903A36B-80DE-4BEE-982B-8F3DF86260E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372C60A-2749-4163-BDEC-9E8141AE60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Outline</a:t>
            </a:r>
            <a:br>
              <a:rPr lang="en-US" dirty="0" smtClean="0"/>
            </a:br>
            <a:r>
              <a:rPr lang="en-US" dirty="0" smtClean="0"/>
              <a:t>General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99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990600"/>
            <a:ext cx="51816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14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368" y="3352800"/>
            <a:ext cx="8589031" cy="3352800"/>
          </a:xfrm>
        </p:spPr>
        <p:txBody>
          <a:bodyPr>
            <a:noAutofit/>
          </a:bodyPr>
          <a:lstStyle/>
          <a:p>
            <a:r>
              <a:rPr lang="en-US" sz="2800" dirty="0"/>
              <a:t>This course prepares </a:t>
            </a:r>
            <a:r>
              <a:rPr lang="en-US" sz="2800" dirty="0" smtClean="0"/>
              <a:t>students to develop and strengthen mastery of English </a:t>
            </a:r>
            <a:r>
              <a:rPr lang="en-US" sz="2800" dirty="0"/>
              <a:t>language </a:t>
            </a:r>
            <a:r>
              <a:rPr lang="en-US" sz="2800" b="1" dirty="0">
                <a:solidFill>
                  <a:srgbClr val="FF0000"/>
                </a:solidFill>
              </a:rPr>
              <a:t>reading </a:t>
            </a:r>
            <a:r>
              <a:rPr lang="en-US" sz="2800" b="1" dirty="0" smtClean="0">
                <a:solidFill>
                  <a:srgbClr val="FF0000"/>
                </a:solidFill>
              </a:rPr>
              <a:t>comprehension </a:t>
            </a:r>
            <a:r>
              <a:rPr lang="en-US" sz="2800" dirty="0"/>
              <a:t>skills while building </a:t>
            </a:r>
            <a:r>
              <a:rPr lang="en-US" sz="2800" b="1" dirty="0">
                <a:solidFill>
                  <a:srgbClr val="FF0000"/>
                </a:solidFill>
              </a:rPr>
              <a:t>vocabulary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necessary to understand current topics.  Students will practice the </a:t>
            </a:r>
            <a:r>
              <a:rPr lang="en-US" sz="2800" b="1" dirty="0">
                <a:solidFill>
                  <a:srgbClr val="7030A0"/>
                </a:solidFill>
              </a:rPr>
              <a:t>basic writing skills</a:t>
            </a:r>
            <a:r>
              <a:rPr lang="en-US" sz="2800" dirty="0"/>
              <a:t> that form the foundation for proper </a:t>
            </a:r>
            <a:r>
              <a:rPr lang="en-US" sz="2800" b="1" dirty="0">
                <a:solidFill>
                  <a:srgbClr val="7030A0"/>
                </a:solidFill>
              </a:rPr>
              <a:t>paragraph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dirty="0" smtClean="0">
                <a:solidFill>
                  <a:schemeClr val="accent3"/>
                </a:solidFill>
              </a:rPr>
              <a:t>short presentation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4384882"/>
              </p:ext>
            </p:extLst>
          </p:nvPr>
        </p:nvGraphicFramePr>
        <p:xfrm>
          <a:off x="228600" y="1752600"/>
          <a:ext cx="86106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38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Instructional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1"/>
            <a:ext cx="8229600" cy="609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Students are able to …</a:t>
            </a:r>
          </a:p>
          <a:p>
            <a:endParaRPr lang="en-US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84873863"/>
              </p:ext>
            </p:extLst>
          </p:nvPr>
        </p:nvGraphicFramePr>
        <p:xfrm>
          <a:off x="762000" y="2667000"/>
          <a:ext cx="7543800" cy="393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26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Teaching-Learning Process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2600"/>
            <a:ext cx="3657600" cy="4724400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Reading puzzles</a:t>
            </a:r>
          </a:p>
          <a:p>
            <a:r>
              <a:rPr lang="en-US" dirty="0" smtClean="0"/>
              <a:t>Mind mapping</a:t>
            </a:r>
          </a:p>
          <a:p>
            <a:r>
              <a:rPr lang="en-US" dirty="0" smtClean="0"/>
              <a:t>Rank and report</a:t>
            </a:r>
          </a:p>
          <a:p>
            <a:r>
              <a:rPr lang="en-US" dirty="0" smtClean="0"/>
              <a:t>Three-point summary</a:t>
            </a:r>
          </a:p>
          <a:p>
            <a:r>
              <a:rPr lang="en-US" dirty="0" smtClean="0"/>
              <a:t>Read and discuss</a:t>
            </a:r>
          </a:p>
          <a:p>
            <a:r>
              <a:rPr lang="en-US" dirty="0" smtClean="0"/>
              <a:t>Problem solving</a:t>
            </a:r>
          </a:p>
          <a:p>
            <a:r>
              <a:rPr lang="en-US" dirty="0" smtClean="0"/>
              <a:t>Case study</a:t>
            </a:r>
          </a:p>
          <a:p>
            <a:r>
              <a:rPr lang="en-US" dirty="0" smtClean="0"/>
              <a:t>Sharing ideas </a:t>
            </a:r>
          </a:p>
          <a:p>
            <a:r>
              <a:rPr lang="en-US" dirty="0" smtClean="0"/>
              <a:t>Group Discussion</a:t>
            </a:r>
          </a:p>
          <a:p>
            <a:r>
              <a:rPr lang="en-US" dirty="0" smtClean="0"/>
              <a:t>Summarizing</a:t>
            </a:r>
          </a:p>
          <a:p>
            <a:r>
              <a:rPr lang="en-US" dirty="0" smtClean="0"/>
              <a:t>Expressing opinions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590800"/>
            <a:ext cx="4084948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73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Requirement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85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Policy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975378"/>
              </p:ext>
            </p:extLst>
          </p:nvPr>
        </p:nvGraphicFramePr>
        <p:xfrm>
          <a:off x="304800" y="1676400"/>
          <a:ext cx="8458200" cy="4914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1530509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On time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15 minutes tolerance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Proper clothing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No sandals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Switch off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Vibrate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Support learning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85% of</a:t>
                      </a:r>
                      <a:r>
                        <a:rPr lang="en-US" sz="2400" baseline="0" dirty="0" smtClean="0"/>
                        <a:t> minimum attendance</a:t>
                      </a:r>
                      <a:endParaRPr lang="en-US" sz="2400" dirty="0"/>
                    </a:p>
                  </a:txBody>
                  <a:tcPr/>
                </a:tc>
              </a:tr>
              <a:tr h="8102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Attendance</a:t>
                      </a:r>
                      <a:endParaRPr lang="en-US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Dress Code</a:t>
                      </a:r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Electronic device</a:t>
                      </a:r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Eligibility for Final exam</a:t>
                      </a:r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07612">
                <a:tc gridSpan="4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1306591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Do</a:t>
                      </a:r>
                      <a:r>
                        <a:rPr lang="en-US" sz="2400" baseline="0" dirty="0" smtClean="0"/>
                        <a:t> assignments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Get Failing Grade (F)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F mark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85% attendance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Sickness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Admin evidence</a:t>
                      </a:r>
                      <a:endParaRPr lang="en-US" sz="2400" dirty="0"/>
                    </a:p>
                  </a:txBody>
                  <a:tcPr/>
                </a:tc>
              </a:tr>
              <a:tr h="8102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Leaving classes</a:t>
                      </a:r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Cheating &amp; plagiarism</a:t>
                      </a:r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Remedial</a:t>
                      </a:r>
                      <a:endParaRPr lang="en-US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Make up Exams</a:t>
                      </a:r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240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KAT 1 :  10%  </a:t>
            </a:r>
            <a:r>
              <a:rPr lang="en-US" dirty="0" smtClean="0"/>
              <a:t>Weekly Quizzes </a:t>
            </a:r>
            <a:endParaRPr lang="en-US" dirty="0"/>
          </a:p>
          <a:p>
            <a:r>
              <a:rPr lang="en-US" dirty="0"/>
              <a:t>KAT 2 :  10</a:t>
            </a:r>
            <a:r>
              <a:rPr lang="en-US" dirty="0"/>
              <a:t>% Simulation Tests</a:t>
            </a:r>
          </a:p>
          <a:p>
            <a:pPr lvl="1"/>
            <a:r>
              <a:rPr lang="en-US" dirty="0" smtClean="0"/>
              <a:t>Before Mid-test (5%) </a:t>
            </a:r>
            <a:r>
              <a:rPr lang="en-US" dirty="0"/>
              <a:t>– 25 Multiple Choice Questions</a:t>
            </a:r>
            <a:endParaRPr lang="en-US" dirty="0" smtClean="0"/>
          </a:p>
          <a:p>
            <a:pPr lvl="1"/>
            <a:r>
              <a:rPr lang="en-US" dirty="0" smtClean="0"/>
              <a:t>After Mid-test (5%) – 25 Multiple Choice Questions</a:t>
            </a:r>
            <a:endParaRPr lang="en-US" dirty="0"/>
          </a:p>
          <a:p>
            <a:r>
              <a:rPr lang="en-US" dirty="0" smtClean="0"/>
              <a:t>KAT </a:t>
            </a:r>
            <a:r>
              <a:rPr lang="en-US" dirty="0"/>
              <a:t>3 :  </a:t>
            </a:r>
            <a:r>
              <a:rPr lang="en-US" dirty="0" smtClean="0"/>
              <a:t>15%  </a:t>
            </a:r>
            <a:r>
              <a:rPr lang="en-US" dirty="0" smtClean="0"/>
              <a:t>Listening, </a:t>
            </a:r>
            <a:r>
              <a:rPr lang="en-US" dirty="0" smtClean="0"/>
              <a:t>Speaking and Writing Test</a:t>
            </a:r>
            <a:endParaRPr lang="en-US" dirty="0"/>
          </a:p>
          <a:p>
            <a:r>
              <a:rPr lang="en-US" dirty="0"/>
              <a:t>UTS    :  </a:t>
            </a:r>
            <a:r>
              <a:rPr lang="en-US" dirty="0" smtClean="0"/>
              <a:t>25</a:t>
            </a:r>
            <a:r>
              <a:rPr lang="en-US" dirty="0" smtClean="0"/>
              <a:t>%  </a:t>
            </a:r>
            <a:r>
              <a:rPr lang="en-US" dirty="0" smtClean="0"/>
              <a:t>Reading </a:t>
            </a:r>
            <a:r>
              <a:rPr lang="en-US" dirty="0"/>
              <a:t>Comprehension Test </a:t>
            </a:r>
            <a:endParaRPr lang="en-US" dirty="0" smtClean="0"/>
          </a:p>
          <a:p>
            <a:pPr lvl="1"/>
            <a:r>
              <a:rPr lang="en-US" dirty="0" smtClean="0"/>
              <a:t>50 Multiple Choice Questions</a:t>
            </a:r>
            <a:endParaRPr lang="en-US" dirty="0"/>
          </a:p>
          <a:p>
            <a:r>
              <a:rPr lang="en-US" dirty="0"/>
              <a:t>UAS    :  40%   </a:t>
            </a:r>
            <a:r>
              <a:rPr lang="en-US" dirty="0" smtClean="0"/>
              <a:t>Reading Comprehension Test </a:t>
            </a:r>
          </a:p>
          <a:p>
            <a:pPr lvl="1"/>
            <a:r>
              <a:rPr lang="en-US" dirty="0" smtClean="0"/>
              <a:t>50 Multiple Choice Questions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356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Course Intro</a:t>
            </a:r>
          </a:p>
          <a:p>
            <a:pPr marL="514350" indent="-514350">
              <a:buAutoNum type="arabicPeriod"/>
            </a:pPr>
            <a:r>
              <a:rPr lang="en-US" dirty="0" smtClean="0"/>
              <a:t>Diagnostic Test</a:t>
            </a:r>
          </a:p>
          <a:p>
            <a:pPr marL="514350" indent="-514350">
              <a:buAutoNum type="arabicPeriod"/>
            </a:pPr>
            <a:r>
              <a:rPr lang="en-US" dirty="0" smtClean="0"/>
              <a:t>Main </a:t>
            </a:r>
            <a:r>
              <a:rPr lang="en-US" dirty="0" smtClean="0"/>
              <a:t>Ideas</a:t>
            </a:r>
          </a:p>
          <a:p>
            <a:pPr marL="514350" indent="-514350">
              <a:buAutoNum type="arabicPeriod"/>
            </a:pPr>
            <a:r>
              <a:rPr lang="en-US" dirty="0" smtClean="0"/>
              <a:t>Supporting details</a:t>
            </a:r>
          </a:p>
          <a:p>
            <a:pPr marL="514350" indent="-514350">
              <a:buAutoNum type="arabicPeriod"/>
            </a:pPr>
            <a:r>
              <a:rPr lang="en-US" dirty="0" smtClean="0"/>
              <a:t>Vocabulary Strategies + Vocabulary Quiz 1 (KAT 1)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Pronoun Reference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Simulation Quiz 1 (KAT 2A-5%)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Mid-Test (25%)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Making Inference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Reading Skills (Summarizing, Paraphrasing, Synthesizing)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Summarizing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Paraphrasing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Listening and Speaking (KAT 3A, 3B– 10%)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Writing (KAT 3C – 5%)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Simulation Quiz 2 (KAT 2B-5%) 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Final Exam (40%)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94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Management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64" y="5748268"/>
            <a:ext cx="8534400" cy="487364"/>
          </a:xfrm>
        </p:spPr>
        <p:txBody>
          <a:bodyPr/>
          <a:lstStyle/>
          <a:p>
            <a:r>
              <a:rPr lang="en-US" dirty="0" smtClean="0"/>
              <a:t>Moodle.uph.edu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0416" r="5181" b="11799"/>
          <a:stretch/>
        </p:blipFill>
        <p:spPr>
          <a:xfrm>
            <a:off x="304800" y="1666202"/>
            <a:ext cx="8613208" cy="397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813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408</TotalTime>
  <Words>314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Apothecary</vt:lpstr>
      <vt:lpstr>Course Outline General English</vt:lpstr>
      <vt:lpstr>Course Description</vt:lpstr>
      <vt:lpstr>General Instructional Objectives</vt:lpstr>
      <vt:lpstr>Teaching-Learning Process</vt:lpstr>
      <vt:lpstr>Course Requirement</vt:lpstr>
      <vt:lpstr>Class Policy</vt:lpstr>
      <vt:lpstr>Evaluation</vt:lpstr>
      <vt:lpstr>Course Outline</vt:lpstr>
      <vt:lpstr>Learning Management System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Outline General English</dc:title>
  <dc:creator>sandra sembel</dc:creator>
  <cp:lastModifiedBy>Sandra Sembel</cp:lastModifiedBy>
  <cp:revision>22</cp:revision>
  <dcterms:created xsi:type="dcterms:W3CDTF">2015-08-24T03:46:14Z</dcterms:created>
  <dcterms:modified xsi:type="dcterms:W3CDTF">2017-01-04T08:23:39Z</dcterms:modified>
</cp:coreProperties>
</file>