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3" r:id="rId4"/>
    <p:sldId id="271" r:id="rId5"/>
    <p:sldId id="262" r:id="rId6"/>
    <p:sldId id="272" r:id="rId7"/>
    <p:sldId id="261" r:id="rId8"/>
    <p:sldId id="273" r:id="rId9"/>
    <p:sldId id="270" r:id="rId10"/>
    <p:sldId id="274" r:id="rId11"/>
    <p:sldId id="260" r:id="rId12"/>
    <p:sldId id="275" r:id="rId13"/>
    <p:sldId id="25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7930B-26F3-4E7B-BC0D-ECFF4129F4E7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D3BEDF-D76C-4041-A8C6-12EC462D446D}">
      <dgm:prSet phldrT="[Text]"/>
      <dgm:spPr/>
      <dgm:t>
        <a:bodyPr/>
        <a:lstStyle/>
        <a:p>
          <a:r>
            <a:rPr lang="en-US" dirty="0" smtClean="0"/>
            <a:t>Applicable</a:t>
          </a:r>
          <a:endParaRPr lang="en-US" dirty="0"/>
        </a:p>
      </dgm:t>
    </dgm:pt>
    <dgm:pt modelId="{DA316690-C18F-4536-836D-FBD0E6A51124}" type="parTrans" cxnId="{21376E4D-48E3-4921-9BED-5A8E1B3030D1}">
      <dgm:prSet/>
      <dgm:spPr/>
      <dgm:t>
        <a:bodyPr/>
        <a:lstStyle/>
        <a:p>
          <a:endParaRPr lang="en-US"/>
        </a:p>
      </dgm:t>
    </dgm:pt>
    <dgm:pt modelId="{A116C4CB-8B1E-41BC-91AB-5393E71EA1AB}" type="sibTrans" cxnId="{21376E4D-48E3-4921-9BED-5A8E1B3030D1}">
      <dgm:prSet/>
      <dgm:spPr/>
      <dgm:t>
        <a:bodyPr/>
        <a:lstStyle/>
        <a:p>
          <a:endParaRPr lang="en-US"/>
        </a:p>
      </dgm:t>
    </dgm:pt>
    <dgm:pt modelId="{CB02DEC3-A310-4EBA-8CA3-EF087D87405F}">
      <dgm:prSet phldrT="[Text]"/>
      <dgm:spPr/>
      <dgm:t>
        <a:bodyPr/>
        <a:lstStyle/>
        <a:p>
          <a:r>
            <a:rPr lang="en-US" dirty="0" smtClean="0"/>
            <a:t>Observing</a:t>
          </a:r>
          <a:endParaRPr lang="en-US" dirty="0"/>
        </a:p>
      </dgm:t>
    </dgm:pt>
    <dgm:pt modelId="{41CC5B35-8CF2-4098-BC94-2DBB2822BD6E}" type="parTrans" cxnId="{C0833FE9-261A-4CC9-A22E-8A6B28DC38DB}">
      <dgm:prSet/>
      <dgm:spPr/>
      <dgm:t>
        <a:bodyPr/>
        <a:lstStyle/>
        <a:p>
          <a:endParaRPr lang="en-US"/>
        </a:p>
      </dgm:t>
    </dgm:pt>
    <dgm:pt modelId="{01DB0066-5C26-4AE1-BFBB-CC82EDAD0964}" type="sibTrans" cxnId="{C0833FE9-261A-4CC9-A22E-8A6B28DC38DB}">
      <dgm:prSet/>
      <dgm:spPr/>
      <dgm:t>
        <a:bodyPr/>
        <a:lstStyle/>
        <a:p>
          <a:endParaRPr lang="en-US"/>
        </a:p>
      </dgm:t>
    </dgm:pt>
    <dgm:pt modelId="{DDB7AC9D-67AF-49CE-A683-D5AE7B1331E4}">
      <dgm:prSet phldrT="[Text]"/>
      <dgm:spPr/>
      <dgm:t>
        <a:bodyPr/>
        <a:lstStyle/>
        <a:p>
          <a:r>
            <a:rPr lang="en-US" dirty="0" smtClean="0"/>
            <a:t>Trying</a:t>
          </a:r>
          <a:endParaRPr lang="en-US" dirty="0"/>
        </a:p>
      </dgm:t>
    </dgm:pt>
    <dgm:pt modelId="{C11AE482-71C6-4682-8F4D-F400C45CBB16}" type="parTrans" cxnId="{CCBCE690-00F6-494A-8369-D000982E44AA}">
      <dgm:prSet/>
      <dgm:spPr/>
      <dgm:t>
        <a:bodyPr/>
        <a:lstStyle/>
        <a:p>
          <a:endParaRPr lang="en-US"/>
        </a:p>
      </dgm:t>
    </dgm:pt>
    <dgm:pt modelId="{D358B15C-8EC5-45DE-8ACE-99AA2B7EBF92}" type="sibTrans" cxnId="{CCBCE690-00F6-494A-8369-D000982E44AA}">
      <dgm:prSet/>
      <dgm:spPr/>
      <dgm:t>
        <a:bodyPr/>
        <a:lstStyle/>
        <a:p>
          <a:endParaRPr lang="en-US"/>
        </a:p>
      </dgm:t>
    </dgm:pt>
    <dgm:pt modelId="{36E6642D-010E-412F-8E40-818F4DC48458}">
      <dgm:prSet phldrT="[Text]"/>
      <dgm:spPr/>
      <dgm:t>
        <a:bodyPr/>
        <a:lstStyle/>
        <a:p>
          <a:r>
            <a:rPr lang="en-US" dirty="0" smtClean="0"/>
            <a:t>Using</a:t>
          </a:r>
          <a:endParaRPr lang="en-US" dirty="0"/>
        </a:p>
      </dgm:t>
    </dgm:pt>
    <dgm:pt modelId="{2E972E66-7442-4889-A54F-A846B0BDF986}" type="parTrans" cxnId="{1648B10A-D7C5-40CD-9F7D-7AF7F095B9D6}">
      <dgm:prSet/>
      <dgm:spPr/>
      <dgm:t>
        <a:bodyPr/>
        <a:lstStyle/>
        <a:p>
          <a:endParaRPr lang="en-US"/>
        </a:p>
      </dgm:t>
    </dgm:pt>
    <dgm:pt modelId="{2CDF27BA-A52B-46EF-BFE6-8AB41301A279}" type="sibTrans" cxnId="{1648B10A-D7C5-40CD-9F7D-7AF7F095B9D6}">
      <dgm:prSet/>
      <dgm:spPr/>
      <dgm:t>
        <a:bodyPr/>
        <a:lstStyle/>
        <a:p>
          <a:endParaRPr lang="en-US"/>
        </a:p>
      </dgm:t>
    </dgm:pt>
    <dgm:pt modelId="{87788D2A-1FC4-4D81-BC63-1DC6A21B77AF}" type="pres">
      <dgm:prSet presAssocID="{6067930B-26F3-4E7B-BC0D-ECFF4129F4E7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845260D-02D9-4BF7-8EA8-8411746D9716}" type="pres">
      <dgm:prSet presAssocID="{98D3BEDF-D76C-4041-A8C6-12EC462D446D}" presName="Parent" presStyleLbl="node1" presStyleIdx="0" presStyleCnt="2">
        <dgm:presLayoutVars>
          <dgm:chMax val="4"/>
          <dgm:chPref val="3"/>
        </dgm:presLayoutVars>
      </dgm:prSet>
      <dgm:spPr/>
    </dgm:pt>
    <dgm:pt modelId="{3F6BA845-1B6D-43D9-972D-19EA08F3B6E3}" type="pres">
      <dgm:prSet presAssocID="{CB02DEC3-A310-4EBA-8CA3-EF087D87405F}" presName="Accent" presStyleLbl="node1" presStyleIdx="1" presStyleCnt="2"/>
      <dgm:spPr/>
    </dgm:pt>
    <dgm:pt modelId="{510533BE-5A24-47C2-9C4F-8DEE8EB7BD61}" type="pres">
      <dgm:prSet presAssocID="{CB02DEC3-A310-4EBA-8CA3-EF087D87405F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ED8A1A-FBBF-47B9-BA6B-98C7561853D1}" type="pres">
      <dgm:prSet presAssocID="{CB02DEC3-A310-4EBA-8CA3-EF087D87405F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2C834-0429-489E-A074-5549FB87C908}" type="pres">
      <dgm:prSet presAssocID="{DDB7AC9D-67AF-49CE-A683-D5AE7B1331E4}" presName="Image2" presStyleCnt="0"/>
      <dgm:spPr/>
    </dgm:pt>
    <dgm:pt modelId="{682A15BF-0D26-4E9A-989E-86E81E18B90A}" type="pres">
      <dgm:prSet presAssocID="{DDB7AC9D-67AF-49CE-A683-D5AE7B1331E4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20AB71-9B13-4944-A1F7-7371556768E0}" type="pres">
      <dgm:prSet presAssocID="{DDB7AC9D-67AF-49CE-A683-D5AE7B1331E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C649E-9468-46CB-A4C7-6B45FF55679E}" type="pres">
      <dgm:prSet presAssocID="{36E6642D-010E-412F-8E40-818F4DC48458}" presName="Image3" presStyleCnt="0"/>
      <dgm:spPr/>
    </dgm:pt>
    <dgm:pt modelId="{59A945A3-4CD2-476E-AFA5-EF53BA3D16F1}" type="pres">
      <dgm:prSet presAssocID="{36E6642D-010E-412F-8E40-818F4DC48458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CDC1A2-76B4-4DE7-A6F1-5DC1F2D2FC77}" type="pres">
      <dgm:prSet presAssocID="{36E6642D-010E-412F-8E40-818F4DC4845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CBCE690-00F6-494A-8369-D000982E44AA}" srcId="{98D3BEDF-D76C-4041-A8C6-12EC462D446D}" destId="{DDB7AC9D-67AF-49CE-A683-D5AE7B1331E4}" srcOrd="1" destOrd="0" parTransId="{C11AE482-71C6-4682-8F4D-F400C45CBB16}" sibTransId="{D358B15C-8EC5-45DE-8ACE-99AA2B7EBF92}"/>
    <dgm:cxn modelId="{1648B10A-D7C5-40CD-9F7D-7AF7F095B9D6}" srcId="{98D3BEDF-D76C-4041-A8C6-12EC462D446D}" destId="{36E6642D-010E-412F-8E40-818F4DC48458}" srcOrd="2" destOrd="0" parTransId="{2E972E66-7442-4889-A54F-A846B0BDF986}" sibTransId="{2CDF27BA-A52B-46EF-BFE6-8AB41301A279}"/>
    <dgm:cxn modelId="{855E55D5-1EEB-48E5-BF75-E79E4302BD99}" type="presOf" srcId="{CB02DEC3-A310-4EBA-8CA3-EF087D87405F}" destId="{3BED8A1A-FBBF-47B9-BA6B-98C7561853D1}" srcOrd="0" destOrd="0" presId="urn:microsoft.com/office/officeart/2011/layout/RadialPictureList"/>
    <dgm:cxn modelId="{C0833FE9-261A-4CC9-A22E-8A6B28DC38DB}" srcId="{98D3BEDF-D76C-4041-A8C6-12EC462D446D}" destId="{CB02DEC3-A310-4EBA-8CA3-EF087D87405F}" srcOrd="0" destOrd="0" parTransId="{41CC5B35-8CF2-4098-BC94-2DBB2822BD6E}" sibTransId="{01DB0066-5C26-4AE1-BFBB-CC82EDAD0964}"/>
    <dgm:cxn modelId="{4D92FB18-4566-42CB-9006-788429AACA3F}" type="presOf" srcId="{98D3BEDF-D76C-4041-A8C6-12EC462D446D}" destId="{4845260D-02D9-4BF7-8EA8-8411746D9716}" srcOrd="0" destOrd="0" presId="urn:microsoft.com/office/officeart/2011/layout/RadialPictureList"/>
    <dgm:cxn modelId="{09E0E703-F982-4E83-872E-5056D503D40E}" type="presOf" srcId="{36E6642D-010E-412F-8E40-818F4DC48458}" destId="{AACDC1A2-76B4-4DE7-A6F1-5DC1F2D2FC77}" srcOrd="0" destOrd="0" presId="urn:microsoft.com/office/officeart/2011/layout/RadialPictureList"/>
    <dgm:cxn modelId="{1A6E0AFE-49CD-410B-97B2-09C5BBDDA1D6}" type="presOf" srcId="{DDB7AC9D-67AF-49CE-A683-D5AE7B1331E4}" destId="{3E20AB71-9B13-4944-A1F7-7371556768E0}" srcOrd="0" destOrd="0" presId="urn:microsoft.com/office/officeart/2011/layout/RadialPictureList"/>
    <dgm:cxn modelId="{21376E4D-48E3-4921-9BED-5A8E1B3030D1}" srcId="{6067930B-26F3-4E7B-BC0D-ECFF4129F4E7}" destId="{98D3BEDF-D76C-4041-A8C6-12EC462D446D}" srcOrd="0" destOrd="0" parTransId="{DA316690-C18F-4536-836D-FBD0E6A51124}" sibTransId="{A116C4CB-8B1E-41BC-91AB-5393E71EA1AB}"/>
    <dgm:cxn modelId="{BFDD1543-521E-4042-A864-C526B3D40ACF}" type="presOf" srcId="{6067930B-26F3-4E7B-BC0D-ECFF4129F4E7}" destId="{87788D2A-1FC4-4D81-BC63-1DC6A21B77AF}" srcOrd="0" destOrd="0" presId="urn:microsoft.com/office/officeart/2011/layout/RadialPictureList"/>
    <dgm:cxn modelId="{E0B5EDA5-C338-4D33-A988-3F7B5A30C736}" type="presParOf" srcId="{87788D2A-1FC4-4D81-BC63-1DC6A21B77AF}" destId="{4845260D-02D9-4BF7-8EA8-8411746D9716}" srcOrd="0" destOrd="0" presId="urn:microsoft.com/office/officeart/2011/layout/RadialPictureList"/>
    <dgm:cxn modelId="{9686B1A3-F100-49B9-9894-EE42F103B014}" type="presParOf" srcId="{87788D2A-1FC4-4D81-BC63-1DC6A21B77AF}" destId="{3F6BA845-1B6D-43D9-972D-19EA08F3B6E3}" srcOrd="1" destOrd="0" presId="urn:microsoft.com/office/officeart/2011/layout/RadialPictureList"/>
    <dgm:cxn modelId="{7F4868A0-CDD0-45F7-9EBA-C2C77E370E2E}" type="presParOf" srcId="{87788D2A-1FC4-4D81-BC63-1DC6A21B77AF}" destId="{510533BE-5A24-47C2-9C4F-8DEE8EB7BD61}" srcOrd="2" destOrd="0" presId="urn:microsoft.com/office/officeart/2011/layout/RadialPictureList"/>
    <dgm:cxn modelId="{C9F24F4A-9A4A-4E0A-9218-D565D6C1EEF9}" type="presParOf" srcId="{87788D2A-1FC4-4D81-BC63-1DC6A21B77AF}" destId="{3BED8A1A-FBBF-47B9-BA6B-98C7561853D1}" srcOrd="3" destOrd="0" presId="urn:microsoft.com/office/officeart/2011/layout/RadialPictureList"/>
    <dgm:cxn modelId="{39B34EB4-2A91-4780-90F9-5091A76030DE}" type="presParOf" srcId="{87788D2A-1FC4-4D81-BC63-1DC6A21B77AF}" destId="{AA12C834-0429-489E-A074-5549FB87C908}" srcOrd="4" destOrd="0" presId="urn:microsoft.com/office/officeart/2011/layout/RadialPictureList"/>
    <dgm:cxn modelId="{600AA881-9176-44F2-962E-6E60C5480F59}" type="presParOf" srcId="{AA12C834-0429-489E-A074-5549FB87C908}" destId="{682A15BF-0D26-4E9A-989E-86E81E18B90A}" srcOrd="0" destOrd="0" presId="urn:microsoft.com/office/officeart/2011/layout/RadialPictureList"/>
    <dgm:cxn modelId="{1FE513EE-D1DB-4047-8309-289219620FF9}" type="presParOf" srcId="{87788D2A-1FC4-4D81-BC63-1DC6A21B77AF}" destId="{3E20AB71-9B13-4944-A1F7-7371556768E0}" srcOrd="5" destOrd="0" presId="urn:microsoft.com/office/officeart/2011/layout/RadialPictureList"/>
    <dgm:cxn modelId="{8F0E017C-FC96-45AF-8DB3-E57136A5145E}" type="presParOf" srcId="{87788D2A-1FC4-4D81-BC63-1DC6A21B77AF}" destId="{801C649E-9468-46CB-A4C7-6B45FF55679E}" srcOrd="6" destOrd="0" presId="urn:microsoft.com/office/officeart/2011/layout/RadialPictureList"/>
    <dgm:cxn modelId="{FAEF928B-5422-40FD-A965-F985760D5F00}" type="presParOf" srcId="{801C649E-9468-46CB-A4C7-6B45FF55679E}" destId="{59A945A3-4CD2-476E-AFA5-EF53BA3D16F1}" srcOrd="0" destOrd="0" presId="urn:microsoft.com/office/officeart/2011/layout/RadialPictureList"/>
    <dgm:cxn modelId="{FDE77755-5598-4FF1-9521-6F8C9780FA3B}" type="presParOf" srcId="{87788D2A-1FC4-4D81-BC63-1DC6A21B77AF}" destId="{AACDC1A2-76B4-4DE7-A6F1-5DC1F2D2FC7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5260D-02D9-4BF7-8EA8-8411746D9716}">
      <dsp:nvSpPr>
        <dsp:cNvPr id="0" name=""/>
        <dsp:cNvSpPr/>
      </dsp:nvSpPr>
      <dsp:spPr>
        <a:xfrm>
          <a:off x="1292572" y="1892461"/>
          <a:ext cx="2506512" cy="25066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Applicable</a:t>
          </a:r>
          <a:endParaRPr lang="en-US" sz="3100" kern="1200" dirty="0"/>
        </a:p>
      </dsp:txBody>
      <dsp:txXfrm>
        <a:off x="1659642" y="2259549"/>
        <a:ext cx="1772372" cy="1772460"/>
      </dsp:txXfrm>
    </dsp:sp>
    <dsp:sp modelId="{3F6BA845-1B6D-43D9-972D-19EA08F3B6E3}">
      <dsp:nvSpPr>
        <dsp:cNvPr id="0" name=""/>
        <dsp:cNvSpPr/>
      </dsp:nvSpPr>
      <dsp:spPr>
        <a:xfrm>
          <a:off x="0" y="498773"/>
          <a:ext cx="5052714" cy="526714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533BE-5A24-47C2-9C4F-8DEE8EB7BD61}">
      <dsp:nvSpPr>
        <dsp:cNvPr id="0" name=""/>
        <dsp:cNvSpPr/>
      </dsp:nvSpPr>
      <dsp:spPr>
        <a:xfrm>
          <a:off x="3720451" y="942794"/>
          <a:ext cx="1342747" cy="13431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8A1A-FBBF-47B9-BA6B-98C7561853D1}">
      <dsp:nvSpPr>
        <dsp:cNvPr id="0" name=""/>
        <dsp:cNvSpPr/>
      </dsp:nvSpPr>
      <dsp:spPr>
        <a:xfrm>
          <a:off x="5165047" y="964389"/>
          <a:ext cx="1797319" cy="12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Observing</a:t>
          </a:r>
          <a:endParaRPr lang="en-US" sz="3100" kern="1200" dirty="0"/>
        </a:p>
      </dsp:txBody>
      <dsp:txXfrm>
        <a:off x="5165047" y="964389"/>
        <a:ext cx="1797319" cy="1299932"/>
      </dsp:txXfrm>
    </dsp:sp>
    <dsp:sp modelId="{682A15BF-0D26-4E9A-989E-86E81E18B90A}">
      <dsp:nvSpPr>
        <dsp:cNvPr id="0" name=""/>
        <dsp:cNvSpPr/>
      </dsp:nvSpPr>
      <dsp:spPr>
        <a:xfrm>
          <a:off x="4239427" y="2470794"/>
          <a:ext cx="1342747" cy="13431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0AB71-9B13-4944-A1F7-7371556768E0}">
      <dsp:nvSpPr>
        <dsp:cNvPr id="0" name=""/>
        <dsp:cNvSpPr/>
      </dsp:nvSpPr>
      <dsp:spPr>
        <a:xfrm>
          <a:off x="5691512" y="2489755"/>
          <a:ext cx="1797319" cy="12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Trying</a:t>
          </a:r>
          <a:endParaRPr lang="en-US" sz="3100" kern="1200" dirty="0"/>
        </a:p>
      </dsp:txBody>
      <dsp:txXfrm>
        <a:off x="5691512" y="2489755"/>
        <a:ext cx="1797319" cy="1299932"/>
      </dsp:txXfrm>
    </dsp:sp>
    <dsp:sp modelId="{59A945A3-4CD2-476E-AFA5-EF53BA3D16F1}">
      <dsp:nvSpPr>
        <dsp:cNvPr id="0" name=""/>
        <dsp:cNvSpPr/>
      </dsp:nvSpPr>
      <dsp:spPr>
        <a:xfrm>
          <a:off x="3720451" y="4020389"/>
          <a:ext cx="1342747" cy="13431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DC1A2-76B4-4DE7-A6F1-5DC1F2D2FC77}">
      <dsp:nvSpPr>
        <dsp:cNvPr id="0" name=""/>
        <dsp:cNvSpPr/>
      </dsp:nvSpPr>
      <dsp:spPr>
        <a:xfrm>
          <a:off x="5165047" y="4047778"/>
          <a:ext cx="1797319" cy="12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Using</a:t>
          </a:r>
          <a:endParaRPr lang="en-US" sz="3100" kern="1200" dirty="0"/>
        </a:p>
      </dsp:txBody>
      <dsp:txXfrm>
        <a:off x="5165047" y="4047778"/>
        <a:ext cx="1797319" cy="129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740" y="5157192"/>
            <a:ext cx="7772400" cy="147002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EFFECTIVE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LEARNING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2" r="4421"/>
          <a:stretch/>
        </p:blipFill>
        <p:spPr>
          <a:xfrm>
            <a:off x="4432" y="836712"/>
            <a:ext cx="9145017" cy="45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604858"/>
              </p:ext>
            </p:extLst>
          </p:nvPr>
        </p:nvGraphicFramePr>
        <p:xfrm>
          <a:off x="971600" y="260648"/>
          <a:ext cx="748883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09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3606" cy="62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e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120680" cy="30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33056"/>
            <a:ext cx="57150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9633" y="407707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Needs</a:t>
            </a:r>
            <a:r>
              <a:rPr lang="en-US" sz="2800" dirty="0" smtClean="0"/>
              <a:t> and </a:t>
            </a:r>
            <a:r>
              <a:rPr lang="en-US" sz="2800" b="1" dirty="0" smtClean="0"/>
              <a:t>Interests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564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</a:t>
            </a:r>
            <a:r>
              <a:rPr lang="en-US" dirty="0" smtClean="0"/>
              <a:t> are</a:t>
            </a:r>
            <a:r>
              <a:rPr lang="id-ID" dirty="0" smtClean="0"/>
              <a:t>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343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4572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99365"/>
              </p:ext>
            </p:extLst>
          </p:nvPr>
        </p:nvGraphicFramePr>
        <p:xfrm>
          <a:off x="1115616" y="5085184"/>
          <a:ext cx="6660232" cy="1440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052"/>
                <a:gridCol w="235620"/>
                <a:gridCol w="1080120"/>
                <a:gridCol w="1296144"/>
                <a:gridCol w="1368152"/>
                <a:gridCol w="1296144"/>
              </a:tblGrid>
              <a:tr h="700306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I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4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H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E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</a:tr>
              <a:tr h="739854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Inspiring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Helpful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Engaging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Applicable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Relevant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318588"/>
            <a:ext cx="9144000" cy="599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48272" y="5305134"/>
            <a:ext cx="864096" cy="84685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01208"/>
            <a:ext cx="2880320" cy="85078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Inspiring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7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Start to Finish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2" y="3059999"/>
            <a:ext cx="2640356" cy="1770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080" b="9281"/>
          <a:stretch/>
        </p:blipFill>
        <p:spPr>
          <a:xfrm>
            <a:off x="2879571" y="2420888"/>
            <a:ext cx="2988573" cy="2409952"/>
          </a:xfrm>
          <a:prstGeom prst="rect">
            <a:avLst/>
          </a:prstGeom>
        </p:spPr>
      </p:pic>
      <p:sp>
        <p:nvSpPr>
          <p:cNvPr id="6" name="AutoShape 2" descr="Image result for fin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98" y="1772816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988" y="3458741"/>
            <a:ext cx="2682485" cy="2009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52" y="5013176"/>
            <a:ext cx="264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Attention Grabbing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87988" y="5115709"/>
            <a:ext cx="264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Unforgettable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10511" y="4956384"/>
            <a:ext cx="2640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Motivating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Curiosity arousing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3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779"/>
          <a:stretch/>
        </p:blipFill>
        <p:spPr>
          <a:xfrm>
            <a:off x="539552" y="201306"/>
            <a:ext cx="8201972" cy="6005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7824" y="5201816"/>
            <a:ext cx="864096" cy="8468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97890"/>
            <a:ext cx="2880320" cy="8507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0927"/>
            <a:ext cx="4392488" cy="136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89" t="38188" r="42252" b="21454"/>
          <a:stretch/>
        </p:blipFill>
        <p:spPr>
          <a:xfrm>
            <a:off x="4930131" y="242547"/>
            <a:ext cx="3384376" cy="227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94" y="4671700"/>
            <a:ext cx="2686050" cy="1704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79934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Chunking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37153" y="317028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Sequencing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37153" y="523179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Leveling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3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51" y="404664"/>
            <a:ext cx="28479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316350"/>
            <a:ext cx="193357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044" y="4869160"/>
            <a:ext cx="2476500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3960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Physical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Touching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535578"/>
            <a:ext cx="3960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Cognitive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 &amp;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Case Study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7795" y="4666492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Emotional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Story illustration –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Encouraging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Needs and interests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989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6" y="357516"/>
            <a:ext cx="8948550" cy="5798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1996" y="5201816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00" y="5197890"/>
            <a:ext cx="3096344" cy="850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26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Aharoni</vt:lpstr>
      <vt:lpstr>Arial</vt:lpstr>
      <vt:lpstr>Calibri</vt:lpstr>
      <vt:lpstr>Office Theme</vt:lpstr>
      <vt:lpstr>EFFECTIVE e-LEARNING</vt:lpstr>
      <vt:lpstr>PowerPoint Presentation</vt:lpstr>
      <vt:lpstr>Inspiring!</vt:lpstr>
      <vt:lpstr>From Start to Finish</vt:lpstr>
      <vt:lpstr>Helpful!</vt:lpstr>
      <vt:lpstr>PowerPoint Presentation</vt:lpstr>
      <vt:lpstr>PowerPoint Presentation</vt:lpstr>
      <vt:lpstr>PowerPoint Presentation</vt:lpstr>
      <vt:lpstr>Applicable!</vt:lpstr>
      <vt:lpstr>PowerPoint Presentation</vt:lpstr>
      <vt:lpstr>PowerPoint Presentation</vt:lpstr>
      <vt:lpstr>PowerPoint Presentation</vt:lpstr>
      <vt:lpstr>So, what are the lessons learned?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Sandra Sembel</cp:lastModifiedBy>
  <cp:revision>27</cp:revision>
  <dcterms:created xsi:type="dcterms:W3CDTF">2015-05-11T03:08:59Z</dcterms:created>
  <dcterms:modified xsi:type="dcterms:W3CDTF">2017-05-30T05:15:57Z</dcterms:modified>
</cp:coreProperties>
</file>